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3"/>
    <p:restoredTop sz="95859"/>
  </p:normalViewPr>
  <p:slideViewPr>
    <p:cSldViewPr snapToGrid="0" snapToObjects="1">
      <p:cViewPr>
        <p:scale>
          <a:sx n="89" d="100"/>
          <a:sy n="89" d="100"/>
        </p:scale>
        <p:origin x="232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5:51:41.112"/>
    </inkml:context>
    <inkml:brush xml:id="br0">
      <inkml:brushProperty name="width" value="0.1" units="cm"/>
      <inkml:brushProperty name="height" value="0.1" units="cm"/>
      <inkml:brushProperty name="color" value="#BDD7EE"/>
    </inkml:brush>
  </inkml:definitions>
  <inkml:trace contextRef="#ctx0" brushRef="#br0">1 1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5:54:17.453"/>
    </inkml:context>
    <inkml:brush xml:id="br0">
      <inkml:brushProperty name="width" value="0.1" units="cm"/>
      <inkml:brushProperty name="height" value="0.1" units="cm"/>
      <inkml:brushProperty name="color" value="#9DC3E6"/>
    </inkml:brush>
  </inkml:definitions>
  <inkml:trace contextRef="#ctx0" brushRef="#br0">1 1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5:54:17.454"/>
    </inkml:context>
    <inkml:brush xml:id="br0">
      <inkml:brushProperty name="width" value="0.1" units="cm"/>
      <inkml:brushProperty name="height" value="0.1" units="cm"/>
      <inkml:brushProperty name="color" value="#9DC3E6"/>
    </inkml:brush>
  </inkml:definitions>
  <inkml:trace contextRef="#ctx0" brushRef="#br0">1868 3040 24575,'-24'-39'0,"1"0"0,-6-11 0,-2-3 0,-4-5 0,-3-4-2550,6 9 1,-2-4 0,0-2 2549,-3-4 0,-1-3 0,-1-1-734,6 10 1,0-1 0,-2-1 0,0 1 733,-1 2 0,-1 0 0,0 0 0,0-1 0,-1-3 0,0-1 0,1 0 0,-2 2 0,0 2 0,-1 1 0,0 0 0,1 0 0,1 0 0,0 0 0,1-1 0,1 2-157,-7-12 1,1 1 0,1 1 156,3 4 0,1 1 0,1 2-395,3 8 0,1 1 1,2 2 394,-3-19 0,-1 3 644,-6 7 1,2 3-645,11 7 0,2 3 3370,-16-28-3370,10 18 3342,15 13-3342,-7 1 2334,1 1-2334,-1-4 1719,6 13-1719,4 2 180,5 14-180,3-4 0,2 13 0,3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5:54:17.455"/>
    </inkml:context>
    <inkml:brush xml:id="br0">
      <inkml:brushProperty name="width" value="0.1" units="cm"/>
      <inkml:brushProperty name="height" value="0.1" units="cm"/>
      <inkml:brushProperty name="color" value="#9DC3E6"/>
    </inkml:brush>
  </inkml:definitions>
  <inkml:trace contextRef="#ctx0" brushRef="#br0">1 0 24575,'0'0'0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5:54:17.456"/>
    </inkml:context>
    <inkml:brush xml:id="br0">
      <inkml:brushProperty name="width" value="0.1" units="cm"/>
      <inkml:brushProperty name="height" value="0.1" units="cm"/>
      <inkml:brushProperty name="color" value="#9DC3E6"/>
    </inkml:brush>
  </inkml:definitions>
  <inkml:trace contextRef="#ctx0" brushRef="#br0">277 303 24575,'0'-12'0,"0"-2"0,0 2 0,0-3 0,0-6 0,0 5 0,0-2 0,0 4 0,0 2 0,0 0 0,0 2 0,0 2 0,0 1 0,0-1 0,0 1 0,0-1 0,0 1 0,0-1 0,0 1 0,0-1 0,0 1 0,0-1 0,0 1 0,0-1 0,0 1 0,0-1 0,0 1 0,0-1 0,0 1 0,0-1 0,-3 4 0,-4 4 0,-2 4 0,-2 4 0,4-1 0,-1 1 0,-2-1 0,1 4 0,-5-3 0,6 3 0,-3-3 0,3-1 0,1 1 0,-1-1 0,1 1 0,-1-4 0,1 2 0,-4-5 0,-1 6 0,1-3 0,0 0 0,0 6 0,3-8 0,0 8 0,2-9 0,2 5 0,-1-1 0,-1-1 0,5 2 0,-6-1 0,3 2 0,-3 1 0,2-1 0,-1 1 0,2-1 0,-1 1 0,2-1 0,6-3 0,2 3 0,2-6 0,-3 5 0,3-5 0,-3 6 0,4-6 0,-1 5 0,4-5 0,7 7 0,-5-7 0,4 6 0,-6-2 0,-3-1 0,3 2 0,-4-5 0,1 3 0,-1-1 0,1-2 0,-1 5 0,1-1 0,-1-1 0,1-1 0,-1-3 0,1 3 0,-1-2 0,-3 6 0,3-6 0,-3 2 0,4 0 0,-1-2 0,-3 2 0,0-3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5:47:25.754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1632 0 24575,'-48'87'0,"-1"0"0,0 0 0,1 0 0,-1 0 0,0 0 0,1 0 0,-1 0 0,0-1 0,0 1 0,1 0 0,-1 0 0,0 0 0,1 0 0,-1 0 0,-6 10 0,11-20 0,1-1 0,-12 21 0,18-30 0,-9 14 0,-6 11 0,-5 10 0,-4 6 0,-1 4 0,-1 0 0,1-1 0,3-5 0,5-8 0,5-10 0,8-13 0,9-16 0,11-18 0,13-22 0,8-16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5:47:31.446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1 1 24575,'0'44'0,"0"14"0,0 32-1237,0-36 1,0 3 1236,0-1 0,0 1 0,0 4 0,0-1 0,0 0 0,0 1 0,0 9 0,0 3-1335,0 8 0,0 5 1335,0-19 0,0 4 0,0-1 0,3-3 0,0 0 0,-1 2-624,-1 8 0,-1 3 1,1 0 623,2-3 0,0 0 0,-1 1 0,-1 3 0,-1 2 0,-1 7 0,1-14 0,0 7 0,0 2 0,0 0 0,0-4 0,0 5 0,0-3 0,0 0 0,0 4-761,1-4 0,1 5 0,0 0 0,0-1 1,0-4 760,0 1 0,1-3 0,0-1 0,-1-1 0,1-2 0,0 0 0,-1-1 0,1 1-523,-1 5 1,1 0-1,-1 1 1,0-1 522,-2 1 0,0-1 0,-1 1 0,2 1 0,0 3 0,2 0 0,-1 1 0,0-2 0,-1-5 0,-1 0 0,0-1 0,1 0 0,1 1 0,1-1 0,-1 2 0,0 1 0,-1 15 0,-1 4 0,-1-2 0,1-4 0,0 4 0,0-6 0,0 2 0,0-15 0,0 2 0,0-2 0,0-8 278,0 19 0,0-10-278,0-18 0,0-4 757,0-5 0,0-2-757,0 37 0,0-10 0,0 7 0,0-17 3754,0 18-3754,0-41 4832,0 6-4832,0-41 1552,0 3-1552,0-9 634,0 1-634,0-1 66,0 1-66,3-4 0,-2 0 0,2-3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5:47:34.305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216 70 24575,'-14'0'0,"4"3"0,-2 3 0,5 1 0,-3 11 0,0-7 0,2 8 0,-6-1 0,6 2 0,-7-1 0,4 0 0,1-6 0,0 5 0,3-4 0,-3 5 0,3-6 0,-5 0 0,4-3 0,2 2 0,0-4 0,5 1 0,-5-2 0,6-1 0,-6 1 0,2 2 0,1-2 0,6-6 0,8-20 0,5-3 0,14-26 0,-10 20 0,3-10 0,-4 4 0,-9 6 0,5-6 0,-7 9 0,3 5 0,-3-4 0,-1 10 0,0-1 0,-6 5 0,4 4 0,-1-1 0,2 4 0,-2 3 0,-1 3 0,2 21 0,4-4 0,3 24 0,7-7 0,-1 9 0,5 0 0,-2-9 0,1 7 0,-8-16 0,4 6 0,-9-14 0,5 1 0,-10-10 0,5-2 0,-6-3 0,-2-5 0,-10-2 0,-8 0 0,-17-3 0,7 1 0,-8-2 0,1-5 0,12 2 0,-12-1 0,20 5 0,-10 0 0,13 4 0,-4 0 0,17 0 0,6 0 0,3 0 0,1 0 0,-6 0 0,1 0 0,-1 0 0,1-3 0,-1 3 0,1-3 0,-1 3 0,-2 0 0,-1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5:47:29.481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475 1 24575,'-10'0'0,"0"0"0,4 0 0,-49 9 0,-12 5 0,14-3 0,-15 2 0,2 1 0,32-4 0,9-2 0,5-3 0,2 2 0,8-7 0,-3 3 0,6-3 0,-5 3 0,30-2 0,12 2 0,39-3 0,11 0 0,0 0 0,-12 0 0,-22 0 0,-20 0 0,-11 0 0,-8 0 0,-1 0 0,1-3 0,-1 2 0,1-5 0,-1 6 0,1-3 0,-1 3 0,1 0 0,-1 3 0,2 8 0,-1 6 0,1 8 0,3 19 0,-6-5 0,6 17 0,-4-9 0,10-1 0,-4 1 0,1-19 0,-8 0 0,0-18 0,-6 0 0,3-1 0,-6-8 0,-3-5 0,-4-3 0,-9-3 0,-13-12 0,7 3 0,-21-13 0,9 1 0,-10 6 0,6 0 0,7 7 0,17 9 0,-1-5 0,11 7 0,-2 0 0,-1 2 0,3 1 0,-2-3 0,-1 4 0,3-3 0,-2 2 0,2 1 0,1 0 0,-1 3 0,0-3 0,1 2 0,-3-5 0,1 3 0,-1-4 0,2 4 0,-2-3 0,2 5 0,-3-5 0,4 6 0,-1-6 0,1 5 0,-1-2 0,4 0 0,-3 3 0,2-6 0,-2 5 0,8-2 0,2 3 0,9 0 0,5 0 0,2 0 0,0 3 0,3-2 0,-8 7 0,3-6 0,-5 7 0,-3-9 0,3 6 0,-6-5 0,2 5 0,-2-6 0,2 6 0,-4-5 0,0 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6:00:34.968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0 0 24575,'19'0'0,"7"0"0,15 0 0,-2 0 0,9 0 0,-20 0 0,-2 0 0,-7 0 0,-5 0 0,-1 0 0,-4 0 0,1 0 0,10 0 0,-3 0 0,4 0 0,-7 0 0,-9 0 0,-1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6:00:38.830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74 9841 24575,'0'-93'0,"0"7"0,0 27 0,0-4-2044,-5-6 1,-1-3 2043,0-6 0,-1-4-1122,-1 13 0,0-3 0,0-2 1122,3-11 0,1-2 0,0-4-696,1 12 0,-1-3 0,2-1 0,0-1 696,1-8 0,1-1 0,1-2 0,-1-1-679,0 12 1,0-2-1,0 0 1,0-1-1,0-1 679,0-1 0,0 0 0,0-1 0,0-1 0,0-1-289,0 9 1,0 0 0,0-2 0,0 0-1,0-1 1,0-1 288,0-6 0,0-1 0,0-2 0,0 0 0,0 0 0,0 0-137,0-2 1,-1 0-1,0-1 1,1 0 0,0-1-1,2-1 137,0 9 0,1-2 0,1 0 0,0-2 0,1 1 0,-1 1 0,-1 0-30,0 2 1,-1 0 0,0 1 0,1 0 0,-1 0-1,1 0 1,1 0 29,1-2 0,0 0 0,1 0 0,1 0 0,-1 0 0,0 0 0,0 1 0,-2 1 0,1 0 0,-1 0 0,-1 0 0,1 1 0,0 1 0,0 0 0,0-9 0,1 1 0,0 0 0,-1 1 0,1 1 0,0 0 0,-1 3 0,1 1 0,-1-1 0,1 2 0,0 2 0,0 1 0,0-4 0,0 1 0,0 3 0,1 1 0,0 3 181,0-7 0,0 3 1,1 3-1,-1 3-181,2-10 0,0 4 0,1 5 794,8-15 0,0 7-794,-5 8 0,0 6 1464,3 18 1,0 4-1465,3-39 0,-9 27 4626,-1 14-4626,-8 15 3776,0 12-3776,4 15 2215,-3-3-2215,7 8 525,36 1-525,27 4 0,-5 0 0,8 0-1372,4 0 0,4 0 1372,-16 0 0,2 0 0,0 0 0,28 0 0,-1 0 0,0 0 0,-2 0-706,-13 0 0,-3 0 706,-12 0 0,-4 0-56,35 0 56,-30 0 0,-29 0 0,-16 0 0,-16 0 0,-1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5:51:41.637"/>
    </inkml:context>
    <inkml:brush xml:id="br0">
      <inkml:brushProperty name="width" value="0.1" units="cm"/>
      <inkml:brushProperty name="height" value="0.1" units="cm"/>
      <inkml:brushProperty name="color" value="#BDD7EE"/>
    </inkml:brush>
  </inkml:definitions>
  <inkml:trace contextRef="#ctx0" brushRef="#br0">2227 3624 24575,'-28'-47'0,"0"1"0,-7-14 0,-1-2 0,-6-8 0,-4-3-2550,8 9 1,-2-4 0,-1-2 2549,-3-5 0,-1-3 0,-2-2-734,8 12 1,-1-2 0,-1 0 0,0 1 733,-2 2 0,-2 0 0,1 1 0,0-2 0,-1-4 0,0 0 0,0-1 0,-1 2 0,-1 3 0,0 1 0,-1 1 0,1-1 0,2 0 0,0 0 0,1 0 0,1 1-157,-9-14 1,2 1 0,1 2 156,4 4 0,1 2 0,1 1-395,4 11 0,1 1 1,2 1 394,-4-21 0,0 3 644,-7 8 1,0 4-645,15 8 0,3 3 3370,-20-32-3370,12 21 3342,18 15-3342,-8 1 2334,0 2-2334,0-4 1719,7 14-1719,4 2 180,7 18-180,3-6 0,2 17 0,4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6:03:13.869"/>
    </inkml:context>
    <inkml:brush xml:id="br0">
      <inkml:brushProperty name="width" value="0.1" units="cm"/>
      <inkml:brushProperty name="height" value="0.1" units="cm"/>
      <inkml:brushProperty name="color" value="#92D050"/>
    </inkml:brush>
  </inkml:definitions>
  <inkml:trace contextRef="#ctx0" brushRef="#br0">1539 12362 24575,'-5'-100'0,"1"0"0,0 0 0,-1 1 0,1-1 0,0 0 0,-1 0 0,1 1 0,0-1 0,0 0 0,-1 1 0,1-1 0,0 0 0,-1 0 0,1 5 0,-1 3 0,1 2 0,-1 1 0,1-1 0,0-4 0,1-3 0,-1-6 0,2-7 0,0 27 0,0-5 0,1-4 0,0-4 0,0-4 0,0-2 0,1-3 0,-1-1 0,1-2 0,0-1 0,0 1 0,0-1 0,0 2 0,0 1 0,0 1 0,0 4 0,0 2 0,0 4 0,0 4 0,0 5 0,0 5-1093,0-35 1,0 9 0,0 7 0,0 4-1,0 3 1,1 0 0,-1 0 0,-1-4-1,1-5 968,-1 11 1,1-4 0,-1-3 0,0-3 0,-1 0 0,1 0 0,0 1 0,0 4-1,0 3 1,0 6 0,0 6 0,0 8-316,0-35 0,1 15 0,-1 6 0,0-4 440,-1 12 0,-1-2 0,0 1 0,1 0 0,0 0 0,1-14 0,1 0 0,1 2 0,-1 0 0,0 6 0,0 2 0,0-1 0,0-5-170,0 10 1,0-5-1,0-2 1,0 0 0,0 2-1,0 5 170,0-12 0,0 6 0,0 1 0,0-4 0,0 1 0,0-5 0,0 0 0,0 2 0,0 6-482,0-16 0,0 6 0,0 1 482,0 4 0,0 2 0,0 0 0,0-2 0,0 1 0,0 1 363,0 4 0,0 1 0,0 1-363,-1 6 0,1 0 0,1-4 0,3-6 0,3-7 0,-1 1 0,-1 6 0,-2 4 0,-2 5 0,1-4 0,3 1 0,2-6 0,-1 2 0,-2 8 0,-4-14 0,0 10 1036,4 13 1,1 4-1037,-4 0 0,0 3 3741,7-36-3741,-8 13 0,0 4 3468,0 27-3468,0 3 3447,0 21-3447,0 5 1268,0 6-1268,0 7 458,0-4-458,-4 9 0,-12 1 0,-8-1 0,-4 4 0,-5-5 0,-8 6 0,2 0 0,-37 0 0,34 0 0,-33-7 0,-4 5 0,-7-5 0,5-2 0,-4 0 0,24 7 0,-1 0-613,-23-12 1,1 0 612,26 13 0,3 0 0,-1-4 0,3 1 0,-30 4 0,18-6 0,24 5 0,15-4 0,11 5 0,2 0 0,8 0 0,1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6:03:16.592"/>
    </inkml:context>
    <inkml:brush xml:id="br0">
      <inkml:brushProperty name="width" value="0.1" units="cm"/>
      <inkml:brushProperty name="height" value="0.1" units="cm"/>
      <inkml:brushProperty name="color" value="#92D050"/>
    </inkml:brush>
  </inkml:definitions>
  <inkml:trace contextRef="#ctx0" brushRef="#br0">327 575 24575,'16'-26'0,"1"-2"0,6-7 0,7-28 0,0 8 0,-1-38 0,2 24 0,-14 11 0,3 11 0,-9 20 0,-5-1 0,4 6 0,-9 9 0,3 4 0,-8 8 0,-5 6 0,-2 5 0,-6 7 0,6 5 0,-7-2 0,0 14 0,-14 0 0,5 3 0,-8 4 0,12-6 0,-1 1 0,3-9 0,0-1 0,11-7 0,-2-1 0,7 0 0,-4-3 0,-1-6 0,-3-9 0,-1-5 0,-12-11 0,5 6 0,-4-10 0,-1 3 0,5-2 0,0 3 0,7 2 0,5 5 0,0 0 0,4 0 0,-4 4 0,8-4 0,-7 4 0,7-8 0,-7 3 0,3-8 0,-4 8 0,4-3 0,1 4 0,8 3 0,12 2 0,8 4 0,4 0 0,5 0 0,-5 0 0,0 0 0,5 0 0,-13 0 0,6 0 0,0 0 0,-10 0 0,9 0 0,-15 0 0,8 0 0,-8 0 0,3 0 0,-3 0 0,-5 4 0,-5-2 0,-5 6 0,-5-7 0,5 7 0,5-7 0,1 7 0,3-3 0,-4 4 0,-4-3 0,-1-2 0,-4-4 0,0 4 0,0-3 0,-1 3 0,1 0 0,-4-3 0,3 7 0,-8-3 0,8 5 0,-3-1 0,3 0 0,1 0 0,4 0 0,1 1 0,4-1 0,4-4 0,1-1 0,4-4 0,5 0 0,-4 0 0,3 0 0,-8 0 0,-1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6:10:39.5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17164 11369 24575,'7'-38'0,"-1"-3"0,-6-30 0,0-6-1395,0 21 1,0-4 1394,0 0 0,0 0 0,0 0 0,0-1 0,0-6 0,0-2 0,0 0 0,0-2-1527,0-19 1,0-5 1526,0 20 0,0-1 0,0-4 0,0-7 0,0-3 0,0-8 0,0 13 0,0-7 0,0-4 0,0 0 0,0 3-799,0 8 1,0 2 0,0 1 0,0-2-1,0-3 799,0 0 0,0-2 0,0-2 0,0-1 0,0 1 0,0 3-706,0-8 1,0 2 0,0 1 0,0 0 0,0-2 705,0 13 0,0 0 0,0-1 0,0-1 0,0 0 0,0-1-333,0-5 0,0-2 0,0 0 0,0 0 1,0-1-1,0 1 333,0 0 0,0 0 0,0 0 0,0 1 0,0-1 0,0 0-172,0 2 1,0-1 0,0 0 0,0 0 0,0 2 0,0 1 171,0-11 0,0 2 0,0 1 0,0 1 0,0 1 165,0 7 1,0 1 0,0 1 0,0-2 0,0-3-166,0-2 0,0-5 0,0-2 0,0 0 0,0 5 0,0 7 40,0-4 1,0 7-1,0 2 1,0-7-41,0-7 0,0-9 0,0-1 0,0 6 0,0 14 0,0 14 0,0 9 0,0-2 445,0-21 0,0-4 1,0 6-446,0-3 0,0 4 0,0 15 0,-1-1 0,2 1 0,6-26 0,0 3 1378,-5 0 1,-1-3-1379,3 12 0,1-3 0,0 4 0,2-10 0,-1 1 465,-5 21 1,-1-2-1,2 8-465,10-33 0,-1 5 4541,-2 45-4541,3-42 0,-6 42 0,-6-45 0,0-8 0,5 48 0,0 0 0,-2-48 0,15 28 0,-16 19 2786,6 0-2786,-8 1 826,0-1-826,0-12 1490,0 10-1490,0 7 261,0 11-261,0 21 0,0-5 0,0 7 0,0-1 0,0 1 0,0-1 0,0 1 0,0-1 0,0 1 0,0-7 0,0 5 0,0-10 0,0 10 0,0-5 0,0 7 0,0-7 0,0 5 0,0-4 0,0 5 0,0 1 0,0-1 0,0 1 0,0-1 0,0 1 0,-82 5 0,34 5 0,-7 0-1725,-18 2 0,-11 2 0,-4-1 1725,12 0 0,-2 0 0,-4 0 0,-2 0-1014,2 0 0,-3-1 0,-3 1 0,-2 0 0,-1 1 1014,4 1 0,-3 0 0,-1 2 0,-1-1 0,-1 0 0,0 1-565,-1-1 0,-1 0 0,-1 1 0,0-1 0,-1 1 0,0 1 565,8-1 0,-1 2 0,-1-1 0,0 1 0,1 0 0,-1 1 0,2-2-378,-11 2 0,0 0 0,1-1 0,1 1 0,-1-1 1,-1 1 377,13-1 0,0 0 0,-1 0 0,0 0 0,0-1 0,1 1 0,1-2-81,-10 1 1,1-1 0,1 0 0,-1-1-1,0 0 1,-1 0 80,11 0 0,-2 0 0,0-1 0,0 0 0,0 1 0,1-1 0,0 1 0,-11 0 0,2 0 0,0 0 0,-1 0 0,0 0 0,-1-1 0,8-1 0,-1 0 0,0-2 0,-1 1 0,0 0 0,0 1 0,2 2 0,-11 1 0,1 2 0,1 0 0,-1 1 0,0-1 0,-2 0 0,10-3 0,-2 1 0,-1-2 0,1 1 0,-1 0 0,1 0 0,0 1 0,4 1 0,1 0 0,0 1 0,0 0 0,-1 0 0,0 0 0,-1-1 0,-5 1 0,-1 0 0,-2 0 0,1-1 0,-1 1 0,2 0 0,0-1 0,7 1 0,0 0 0,0-1 0,1 1 0,0 0 0,0-1 0,-1 1 0,-4 0 0,0-1 0,-1 1 0,0 0 0,1-1 0,0 1 0,2 0 0,-10 1 0,1 0 0,1 0 0,0-1 0,1 1 0,-1-2 0,0 0 0,0-1 0,1 0 0,-1-1 0,1 0 0,0 0 0,3 1 0,0-1 0,0 1 0,1-1 0,0-1 0,1 0 0,6-1 0,1-1 0,1 0 0,-1 0 0,-3-1 0,-3 1 0,4 0 0,-4 0 0,-2 0 0,-3 0 0,1 0 0,1 0 0,2 0 0,5 0 0,-9 0 0,4 0 0,2 0 0,1 0 0,-1 0 0,-4 0 0,2 0 0,-3 0 0,-2 0 0,-1 0 0,3 0 0,3 0 0,5 0 0,-3 0 0,3 0 0,4 0 0,3 0 0,0 0 102,-8 0 1,2 0 0,2 0 0,1 0-103,2 0 0,2 0 0,0 0 0,1 0 304,-21 0 0,1 0 0,3 0-304,16 0 0,2 0 0,1 0 614,0 0 0,0 0 0,6 0-614,-5 0 0,6 0 1788,8 0 0,8 0-1788,-1 0 3891,17 0-3891,23 0 3589,-4 0-3589,-1 0 2123,-1 0-2123,-6 0 40,-34-8-40,15 6 0,-10-8 0,-2 0 0,-4 7 0,-18-9 0,48 12 0,13 0 0,11 0 0,2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6:10:44.3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2077 692 24575,'-13'0'0,"-1"0"0,1 0 0,-7 0 0,-1 0 0,-6 0 0,0 0 0,-11 15 0,9-11 0,-9 11 0,11-15 0,0 0 0,0 0 0,0 6 0,6-4 0,-5 4 0,11-6 0,-4 0 0,11 6 0,-4-5 0,5 5 0,-7-6 0,7-12 0,-5-3 0,10-6 0,-10-4 0,11 4 0,-11 0 0,4 1 0,1 7 0,1-1 0,0 1 0,4-1 0,-10 6 0,11-4 0,-5 5 0,0-7 0,-2 1 0,1-1 0,1 1 0,6-1 0,-6-5 0,-8-14 0,-1 9 0,-4-14 0,1-13 0,3 22 0,-3-27 0,4 41 0,7-5 0,-5 7 0,4 5 0,-5-4 0,-1 5 0,1-1 0,-1-4 0,-5 5 0,4-1 0,-11 2 0,-6-1 0,-8-3 0,-1 1 0,3-5 0,-20 2 0,13-5 0,-27 5 0,32 4 0,-9 8 0,19 0 0,-14-6 0,21 5 0,-8-5 0,16 6 0,-11 0 0,5 0 0,-6 0 0,0 0 0,6 0 0,-4 0 0,4 0 0,0 0 0,1 0 0,7 0 0,-1 0 0,1 0 0,-1 0 0,1 6 0,-1 1 0,-5 7 0,4-1 0,-5 1 0,7 5 0,-1-4 0,1 11 0,-1-5 0,-5 6 0,4 6 0,-5-5 0,1-1 0,4-7 0,-5-1 0,13-4 0,-5 11 0,4-5 0,-5 18 0,-1-9 0,1 9 0,5-18 0,-4 4 0,11-10 0,-11 11 0,4-5 0,-5 6 0,5 0 0,-4 12 0,11-9 0,-5 9 0,0-12 0,4 0 0,-4 11 0,6-8 0,0 7 0,0-10 0,0 0 0,0 0 0,0 1 0,0-1 0,0 0 0,0 0 0,0-6 0,0-2 0,0-5 0,6 5 0,8 2 0,1 6 0,4-6 0,-11 5 0,4-11 0,-5 4 0,7-5 0,-1-7 0,1 11 0,-1-15 0,-5 15 0,-2-10 0,0-1 0,1 5 0,7-4 0,5 5 0,-4 1 0,5-1 0,-7-5 0,7 10 0,-5-9 0,10 10 0,-4-11 0,6 4 0,-6-5 0,5 7 0,-11-1 0,10 1 0,-4-7 0,0 5 0,-1-10 0,-1 10 0,2-11 0,6 11 0,0-4 0,0-1 0,6 5 0,-4-10 0,4 10 0,-12-11 0,4 5 0,-4-6 0,0 0 0,5 0 0,-5 0 0,6 0 0,0 0 0,11 0 0,-14 0 0,12 0 0,-15 0 0,0 0 0,5 0 0,-5 0 0,0-6 0,-2-1 0,-5-7 0,5 1 0,2-1 0,0 1 0,5-7 0,-17 5 0,9-4 0,-11 5 0,7 1 0,5-7 0,-10 5 0,9-10 0,-10 10 0,5-11 0,1 11 0,-1-4 0,1 5 0,-1-5 0,-5 4 0,4-5 0,-5 7 0,7-1 0,-7 1 0,5-1 0,-4 1 0,5-1 0,1-5 0,-1 4 0,-5-5 0,-2 1 0,0 4 0,-5-5 0,11 7 0,-10-1 0,10 1 0,-5-1 0,1 1 0,4-1 0,-5 1 0,1-1 0,4 1 0,-11-1 0,5 1 0,0-1 0,-4 0 0,4 1 0,-6 5 0,0 2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6:12:46.8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7302 0 24575,'-16'3'0,"1"-3"0,-7 6 0,2-5 0,-18 6 0,4-1 0,-19 0 0,-10 5 0,-21-3-1007,29 0 0,-3-1 1007,-8 2 0,-4-2 0,-19-2 0,-6-1-1219,28-1 0,-3 0 0,-1-2 1219,-12 0 0,-3-1 0,-1-1 0,-2 1 0,-1 0 0,-1 0-1231,-4 0 0,-1 0 1,-1 0 1230,23 0 0,0 0 0,-3 0 0,-4 0 0,-5 0 0,-6 0 0,-3 0 0,1 0 0,5 0-864,-4 0 0,3 0 0,1 0 0,-4 0 864,3 0 0,-3 0 0,-2 0 0,3 0 0,5 0 0,4 0 0,5 0 0,1 0 0,0 0-343,0 0 0,0 0 1,0 0-1,0 0 343,-1 0 0,1 0 0,-1 0 0,0 0 0,-1 0 0,-1 0 0,1 0 0,0 0-70,-22 3 1,2 0 0,0-1 69,2-1 0,2 0 0,-1-1 0,0 3 0,0 0 0,2-1 0,10-1 0,0-1 0,1-1 464,-1 1 0,0 0 1,-2 0-465,12 0 0,-3 0 0,0 0 0,5 0 0,-2 0 0,3 0 0,-2 0 719,-13 0 0,-3 0 1,7 0-720,2 0 0,6 0 0,14 3 0,3 1 1660,-1-4 0,5 1-1660,-4 5 3753,11-6-3753,32 0 350,5 0 1,6 0-1,0 0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6:12:52.2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3926 0 24575,'-10'7'0,"1"-4"0,-17 17 0,-5 1 0,-34 19 0,-16 16-1342,31-30 1,-4 3 1341,-9 16 0,-4 4-1127,-9-7 1,-4 2 1126,20-3 0,0 2 0,-3 0-1047,-6-1 0,-2-2 1,1 3 1046,-2 6 0,1 2 0,-1-1 0,-1-5 0,-1-1 0,1 2 0,-1 6 0,0 1 0,1-1 0,4-7 0,2-1 0,-1 1 0,-6 4 0,0 2 0,3-2 0,12-7 0,2-2 0,-2 0-600,-6 3 0,-2 0 0,4-1 600,-11 9 0,1 0 0,13-14 0,-3 0 0,2 0 0,-12 10 0,0-2 0,-10 1 0,0 0 0,7-4 0,3-2 88,11-3 1,2-1-89,-3 0 0,1-1 699,7-6 0,2-1-699,7-5 0,1-2 3084,-38 11-3084,44-14 2590,13-12-2590,17 2 1657,0-7-1657,3 4 970,-3-4-970,2 4 0,-4-2 0,4 1 0,1 1 0,0-4 0,3 2 0,0-1 0,-3-1 0,5 2 0,-1-3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6:12:58.3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765 1 24575,'-16'0'0,"1"0"0,-2 0 0,-10 0 0,-8 5 0,-17-4 0,-3 9 0,0-8 0,-6 3 0,6 1 0,1 0 0,10 1 0,3 3 0,-13-4 0,6 5 0,-1-5 0,18 2 0,20-7 0,-5 2 0,6-3 0,1 3 0,0-2 0,25 2 0,5-3 0,32 0 0,10 0 0,12-7 0,0 0 0,6-7 0,-6 1 0,-9 0 0,-19 3 0,-21 5 0,-19 2 0,-1 3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6:12:59.8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329 1 24575,'10'0'0,"1"0"0,-4 0 0,2 2 0,-3 2 0,0 5 0,0 0 0,0 3 0,0-2 0,-2 6 0,1-8 0,-2 9 0,1-10 0,-1 2 0,-3-1 0,0-1 0,0 5 0,0-5 0,0 4 0,0-4 0,0 2 0,0 0 0,0-3 0,0 3 0,0-3 0,0 0 0,0 0 0,0 1 0,0-1 0,0 0 0,0 0 0,-3 0 0,-1-3 0,1 3 0,-2-5 0,1 1 0,-2-2 0,0 0 0,0 0 0,-3 0 0,0 0 0,-9 0 0,5 0 0,-9 0 0,8 0 0,-8-3 0,4-2 0,-15-4 0,-1-5 0,4 4 0,-10 0 0,25 7 0,-31-2 0,29 4 0,-12-4 0,20 5 0,54 0 0,-17-5 0,35 4 0,-22-9 0,-6 4 0,-6 0 0,-2 1 0,-18 5 0,0 0 0,-3-2 0,3-2 0,0 1 0,1-2 0,1 1 0,-1 1 0,7-3 0,-6 2 0,3 0 0,-11 1 0,0 3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6:13:02.6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85 1 24575,'3'15'0,"-3"0"0,6-2 0,-1 13 0,3-6 0,1 13 0,-5-15 0,0-1 0,-2-4 0,2-1 0,-1 0 0,0 0 0,0 0 0,-3-2 0,3-1 0,0-6 0,-2 3 0,4-6 0,-2 3 0,6-6 0,1-3 0,2-3 0,2-9 0,0 0 0,0 0 0,-1 0 0,-3 6 0,11-9 0,-10 6 0,8-3 0,-8 9 0,-1 3 0,2 0 0,-2 2 0,-1 2 0,-3 2 0,0 0 0,-22 0 0,3 0 0,-19 0 0,-9 0 0,13 0 0,-13 0 0,8-5 0,-1 4 0,-10-9 0,10 5 0,9 0 0,9 1 0,9 1 0,6 3 0,10-3 0,10 3 0,4 0 0,0 0 0,1 0 0,-6 3 0,4-3 0,-8 6 0,3-5 0,-8 1 0,0-2 0,-5 0 0,-2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6:13: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3920 1 24575,'-56'6'0,"-10"1"0,-6 3 0,-5 1 0,19-2 0,-4-1-1431,-4-1 0,-7 1 0,5 0 1431,-3 0 0,2 0 0,-23 0 0,-7 1 0,17-4 0,-3 1 0,0-1 0,7 1 0,1 0 0,-2 0-1092,-11-1 0,-3 1 0,3 0 1092,15 0 0,2 0 0,-1-1 0,-6-1 0,-2-1 0,0 0 0,-2 0 0,0-1 0,-2 0 0,11-1 0,-2-1 0,0-1 0,2 1 0,-14 0 0,2 0 0,0 0 0,-2 0 0,0 0 0,2 0-199,9 0 1,3 0-1,1 0 199,-22 4 0,4-1-215,15-2 1,8 0 214,-8 6 1484,35-7-1484,49 0 857,39 0 1,-24 0 0,25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5:51:41.667"/>
    </inkml:context>
    <inkml:brush xml:id="br0">
      <inkml:brushProperty name="width" value="0.1" units="cm"/>
      <inkml:brushProperty name="height" value="0.1" units="cm"/>
      <inkml:brushProperty name="color" value="#BDD7EE"/>
    </inkml:brush>
  </inkml:definitions>
  <inkml:trace contextRef="#ctx0" brushRef="#br0">1 1 24575,'0'0'0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6:13:13.2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93 1 24575,'5'9'0,"2"3"0,5-5 0,0 2 0,0-1 0,1 2 0,-1-1 0,-3 0 0,0-3 0,-3 0 0,0 1 0,1-1 0,-1 0 0,0 0 0,0 0 0,-3 0 0,-3 0 0,-11-2 0,-5 2 0,-7-5 0,5 5 0,-4-2 0,8 2 0,-8-2 0,4 3 0,-1-4 0,5 1 0,2 2 0,5-6 0,-1 6 0,1-5 0,1 1 0,0-2 0,6-2 0,0-5 0,9-2 0,1-3 0,0-6 0,0 0 0,-3 0 0,-3-4 0,-2 8 0,1-3 0,-2 7 0,2 2 0,-3 4 0,0 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6:13:16.7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2725 0 24575,'-17'0'0,"3"3"0,-17 2 0,11 3 0,-13-3 0,-8-1 0,-5 1 0,-26-3 0,6 9 0,-34-2-1442,12 5 1442,24-10 0,-3 0 0,4 3 0,-1 0-982,-12-6 1,-2 0 981,-5 2 0,0 1 0,0-4 0,-1 0 0,-8 0 0,0 0 0,8 0 0,1 0 0,-5 0 0,1 0 0,9 0 0,0 0 0,-4-1 0,1 2 0,11 2 0,2 1 0,1-4 0,0 1 0,-1 6 0,3 0 0,-17-5 0,6 7 0,50-8 323,17 1 1,3-2-1,3 0 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6:13:19.1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119 224 24575,'-12'0'0,"-5"-3"0,3-3 0,-3-2 0,5-1 0,0 3 0,-1 0 0,1 0 0,3 2 0,8 7 0,10 2 0,10 8 0,4-1 0,-7 0 0,3-2 0,-12-7 0,2 3 0,-3-6 0,-6 6 0,6-5 0,-6 4 0,3-2 0,-3 6 0,-5-2 0,1 5 0,-8-3 0,5 3 0,-4 1 0,4-4 0,-2 3 0,6-6 0,-3 3 0,6-25 0,-3-14 0,3-25 0,0 1 0,0-8 0,0 25 0,0 1 0,0 14 0,0 9 0,0-2 0,0 6 0,5 6 0,-3 3 0,3 1 0,-5 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6:28:28.265"/>
    </inkml:context>
    <inkml:brush xml:id="br0">
      <inkml:brushProperty name="width" value="0.1" units="cm"/>
      <inkml:brushProperty name="height" value="0.1" units="cm"/>
      <inkml:brushProperty name="color" value="#BDD7EE"/>
    </inkml:brush>
  </inkml:definitions>
  <inkml:trace contextRef="#ctx0" brushRef="#br0">0 7563 24575,'6'-6'0,"-3"0"0,3 0 0,-3-2 0,1-14 0,6-18-2491,0 5 0,3-4 2491,0 5 0,1-2 0,2-2-911,-1 5 0,1-2 1,2 0-1,0-1 911,3-6 0,0 0 0,1-2 0,1 0-786,-4 8 1,1 0 0,1-1-1,0-2 1,2-5 785,-5 10 0,0-3 0,0-1 0,1-3 0,1-1 0,0-1 0,1-2 0,0 0 0,0-1 0,0-1 0,0 1-165,-3 6 1,0 0 0,0-2 0,1 0 0,0-1 0,0 0 0,0-1 0,0 0 0,0-1 0,1 0-1,-1 0 1,1-1 0,-1 1 0,1-1 0,-1 1 0,0-1 164,-1 3 0,0 0 0,1 0 0,-1-1 0,0 0 0,1 0 0,-1 0 0,0-1 0,1 1 0,-1-1 0,0 1 0,0-1 0,1 0 0,-1 0 0,0 0 0,0 0 0,0 0 0,0 0-50,0 1 1,-1 0 0,1-1 0,-1 0 0,1 0 0,-1 0 0,1 0 0,-1-1 0,1 1 0,-1 0 0,0 0 0,0 0 0,0 0 0,0 1 0,0 0 0,-1 1 0,0 0 0,0 1 0,0 1 49,2-8 0,0 2 0,0 0 0,-1 1 0,0 0 0,0 0 0,0 1 0,-1 0 0,1 1 0,-1 0 0,1 0 0,0 0 0,-1 0 0,1 0-22,0 0 1,0 1 0,-1 0 0,1 0 0,0 1 0,-1 0 0,1 0 0,0 0 0,-1 0 0,1 0 0,0 0 0,-1 0 0,1 0 21,1-2 0,0-1 0,1 0 0,-1 0 0,0 0 0,0 1 0,0-1 0,0 1 0,0 0 0,0 0 0,0 0 0,0 1 0,0-2 0,0 0 0,0 0 0,0 1 0,0 0 0,0 0 0,-1 0 0,1 1 0,0 0 0,-1 1 0,1 0 0,1-4 0,1 0 0,-1 0 0,1 1 0,-1 1 0,0 0 0,0 1 0,0 0 0,-1 1 0,0 0 0,-1 0 0,0 1 0,0 1 0,0 0 0,0 0 0,-1 2 0,0 0 0,3-6 0,-1 2 0,0 0 0,0 1 0,0 1 0,1 0 24,1-2 1,1 1-1,1 1 1,-2 1 0,-2 0-25,-1-3 0,-2 1 0,0 0 0,1 1 239,0 4 1,2 0 0,-1 1 0,-2 1-240,-3 1 0,-1 1 0,0 2 1041,8-13 1,-2 5-1042,-9 13 0,-1 3 3596,7-22-3596,-8 24 1226,-6 3 1,0 12 0,0 2-1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6:25:51.334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84 5872 24575,'-7'-42'0,"-4"-20"0,1 13 0,0-5-1954,-2-4 1,2-4 1953,3-25 0,2-5-1336,-1-1 0,2-3 1336,3 20 0,1-2 0,1-2 0,-1-4 0,0-2 0,0-6 0,0 12 0,0-6 0,0-3 0,0-1 0,0 2-732,0 4 0,0 0 0,0 0 1,0-2-1,0-3 732,0 0 0,0-4 0,0-3 0,0 1 0,0 2 0,0 3-679,-1 0 1,1 2-1,0 3 1,0 0-1,1-1 679,0-2 0,2-1 0,-1 0 0,1 2 0,0 2 0,0-10 0,0 2 0,1 1 0,2 0-379,3-3 1,1 0 0,1 0 0,-1 0 378,-2 4 0,-1 0 0,1 1 0,1 1-72,2 6 1,2 2 0,1 1 0,-4 1 71,-3-13 0,-3 2 0,3 2 522,3 9 0,2 2 1,-3 6-523,-7-9 0,-2 6 1529,6 12 0,-1 4-1529,-5-27 4130,4 41-4130,-2 17 935,2 11 0,-4 7 0,0 4 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6:25:53.562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342 375 24575,'14'-20'0,"4"-7"0,5-3 0,14-14 0,-9 4 0,22-10 0,-22 10 0,2 4 0,-9 8 0,-14 9 0,6-1 0,-12 5 0,3 9 0,-12 7 0,1 9 0,-12 4 0,4-3 0,0 8 0,-4-4 0,4 5 0,-5 0 0,1-1 0,-1-3 0,-8 5 0,15-6 0,-12 3 0,14 1 0,-13-4 0,7 0 0,-1 0 0,8-10 0,0 4 0,0-4 0,5 5 0,-4-4 0,4 2 0,-5-7 0,0 4 0,-4-14 0,-2-2 0,0-17 0,-17-8 0,12 5 0,-28-18 0,18 23 0,-5-4 0,13 13 0,8 7 0,19 5 0,2 5 0,14 1 0,0 3 0,-1-4 0,9 0 0,-6 0 0,1 5 0,3-4 0,0 3 0,11-4 0,1 6 0,0-5 0,-1 5 0,-7-6 0,-2 0 0,-13 0 0,-1 0 0,-4 0 0,0 0 0,0 0 0,-1 0 0,1 0 0,-9 0 0,-2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6:30:18.964"/>
    </inkml:context>
    <inkml:brush xml:id="br0">
      <inkml:brushProperty name="width" value="0.1" units="cm"/>
      <inkml:brushProperty name="height" value="0.1" units="cm"/>
      <inkml:brushProperty name="color" value="#2F5597"/>
    </inkml:brush>
  </inkml:definitions>
  <inkml:trace contextRef="#ctx0" brushRef="#br0">156 0 24575,'-3'40'0,"1"9"0,2 15 0,0 23-2349,0 10 2349,0-37 0,0 5 0,0 32 0,0 5 0,0-13 0,0 3-912,0-16 0,0 3 0,0-3 912,0 16 0,0-3 0,0 1 0,0 0 0,0 1 0,0 1 0,0-1 0,0 0 0,0-4 0,0 0-323,0-1 1,0-1 322,0-11 0,0-2-582,0 6 1,0-1 581,0-17 0,0 1 89,5 18 1,1-4-90,0 8 2278,8 7-2278,-10-65 1940,-1-8-1940,-3-2 1540,0-4-1540,0-5 956,2-3-956,7-13 0,0-2 0,3-6 0,-1 1 0,-2 3 0,1 0 0,-1-3 0,4 5 0,-3-5 0,4 6 0,-4-3 0,-1 5 0,1 0 0,-1-1 0,-2 3 0,0 0 0,-2 3 0,0 1 0,-3-1 0,2 1 0,-29 20 0,4-1 0,-24 13 0,6-1 0,16-13 0,-3 2 0,16-8 0,-7 0 0,6 0 0,-2 2 0,4-4 0,1 2 0,2-4 0,1 0 0,2-1 0,-1-3 0,2 1 0,-3-4 0,0-3 0,0-6 0,-3-3 0,1-4 0,-6-7 0,3 6 0,-1-6 0,2 7 0,2 6 0,-1-3 0,3 9 0,0-2 0,5 3 0,0 0 0,3 3 0,5 0 0,11 2 0,7 0 0,1 0 0,4 0 0,-4 0 0,6 0 0,-6 0 0,-3 0 0,-9 0 0,-4 0 0,-3-3 0,-2 3 0,0-2 0,-3 2 0,-1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6:37:29.2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2775 24575,'62'-73'0,"-1"0"0,1-1 0,0 1 0,0-1 0,0 1 0,-1-1 0,1 1 0,0 0 0,0-1 0,-1 1 0,1-1 0,0 1 0,0-1 0,0 1 0,-1 0 0,1-1 0,0 1 0,0-1 0,0 1 0,-1 0 0,0 0 0,1 0 0,-1 1 0,0-1 0,0 1 0,0-1 0,0 1 0,0-1 0,0 1 0,0-1 0,0 0 0,0 1 0,0-1 0,0 1 0,0-1 0,0 1 0,0-1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6:37:29.2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24575,'9'19'0,"1"8"0,-1 9 0,-4-5 0,4 18 0,-4-26 0,3 12 0,-2-20 0,0 4 0,-3-8 0,0 3 0,-3-6 0,2 2 0,-1-5 0,1 3 0,0-6 0,-1 3 0,1-2 0,-2 2 0,0 2 0,0-1 0,2 1 0,-1 1 0,3-3 0,-3 5 0,4-4 0,-3-1 0,6-3 0,0-2 0,2-5 0,4 1 0,2-4 0,3 2 0,8-6 0,-6 4 0,6-6 0,-11 7 0,-4-1 0,-1 2 0,-4 4 0,2-1 0,-4 3 0,0 0 0,1 0 0,-1 0 0,0 0 0,0 0 0,0 0 0,-2-2 0,-1-1 0,-4-2 0,-1 0 0,-2 0 0,-3-2 0,1-1 0,-8-4 0,0 1 0,2-1 0,-8-7 0,7 6 0,-5-3 0,0 4 0,8 3 0,-3 0 0,4 0 0,2 3 0,0 1 0,3 0 0,2 5 0,1-3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6:38:55.5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7873 24575,'39'0'0,"5"0"0,47 0-1302,-6 0 1302,9 0 0,-16 0 0,13 0 0,-20 0 0,20 0 0,-26 0 0,13-8 0,3-3 0,13 1 0,-13-6 0,11 6 158,-38 1-158,21-7 0,-11 14 0,17-5 0,14-1 280,-14 6-280,5-14 0,-40 14 0,-3-9 655,-30 10-655,-4-7 209,-4 3-209,-1-8 0,-4-9 0,0-32 0,0-13 0,0 9 0,0-6-1302,0-4 0,0-5 1302,0-23 0,0-6-1211,0 30 0,0 0 1,0-3 1210,-1-9 0,1-3 0,1-1 0,2-2 0,2-1 0,-2-3 0,-2 12 0,-1-2 0,0-4 0,2-5 0,2 8 0,2-7 0,0-3 0,1 0 0,0 1 0,-2 5-944,-1 3 0,-1 4 1,0 1-1,0-1 0,1-4 944,2-3 0,0-5 0,1-2 0,0 1 0,0 4 0,-2 6 0,-1-5 0,0 7 0,-2 2 0,2-1-701,2-3 0,1 0 0,-1 0 0,-2 0 701,-2-2 0,-2-1 0,0 0 0,1 1-263,2 2 1,0 1-1,0 0 1,0 1 262,-3 1 0,0 1 0,0 1 0,0 0-56,0 3 0,0 0 1,1 1-1,-2 0 56,-1-20 0,-1 1 0,-3-3 0,-4 9 0,-2-3 0,0 0 0,0 7 0,2 2 0,0 5 0,-2-4 0,-1 0 0,-2-5 0,0 1 0,2 10 866,1-9 0,2 6-866,-2-20 0,1 3 1107,4 30 0,1 4-1107,1-8 0,0 5 3359,1 2-3359,-4-31 3909,2 61-3909,-1-23 2242,7 28-2242,-5-4 1576,4 12-1576,-4-13 0,5 5 0,0-6 0,0 6 0,0-4 0,0 12 0,0-6 0,0 8 0,0 4 0,0 1 0,0 4 0,-4 0 0,3 0 0,-3-5 0,4 4 0,0-3 0,0 4 0,0 0 0,0 4 0,0 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5:51:44.937"/>
    </inkml:context>
    <inkml:brush xml:id="br0">
      <inkml:brushProperty name="width" value="0.1" units="cm"/>
      <inkml:brushProperty name="height" value="0.1" units="cm"/>
      <inkml:brushProperty name="color" value="#BDD7EE"/>
    </inkml:brush>
  </inkml:definitions>
  <inkml:trace contextRef="#ctx0" brushRef="#br0">331 361 24575,'0'-14'0,"0"-3"0,0 3 0,0-4 0,0-7 0,0 6 0,0-3 0,0 6 0,0 2 0,0 0 0,0 1 0,0 4 0,0 0 0,0 0 0,0 0 0,0 0 0,0 0 0,0 0 0,0 0 0,0 0 0,0 0 0,0 1 0,0-1 0,0 0 0,0 0 0,0 0 0,0 0 0,0 0 0,0 0 0,0 0 0,-4 4 0,-5 5 0,-1 5 0,-3 4 0,4 0 0,0 0 0,-4 0 0,3 4 0,-7-3 0,7 3 0,-2-5 0,3 1 0,0 0 0,0 0 0,0 0 0,0-4 0,0 3 0,-4-7 0,-1 7 0,0-3 0,1 0 0,0 7 0,4-10 0,0 10 0,1-11 0,3 7 0,0-3 0,-3 0 0,7 3 0,-7-3 0,3 3 0,-4 1 0,4 0 0,-3 0 0,3 0 0,0 0 0,1 0 0,8-4 0,1 3 0,4-7 0,-4 7 0,3-7 0,-3 7 0,4-7 0,0 7 0,4-7 0,8 8 0,-6-8 0,6 8 0,-8-4 0,-4 0 0,4 3 0,-4-7 0,0 3 0,0 0 0,0-3 0,0 7 0,0-3 0,0 0 0,0-1 0,0-4 0,0 4 0,0-3 0,-4 7 0,2-7 0,-2 3 0,4 0 0,0-3 0,-4 3 0,-1-4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5:51:52.437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1 8184 24575,'0'-14'0,"0"-10"0,0 1 0,0-24 0,0-30 0,0 7-1088,0 8 1,0-5 1087,0 5 0,0-2-1116,0-17 0,0-7 1116,3 18 0,0-4 0,2-4-1411,3-13 0,1-4 0,0-3 1411,-2 16 0,0 0 0,0-3 0,1-4-785,-1 2 1,2-4 0,-1-2-1,-1-1 1,0 2 784,-3 0 0,-1 1 0,0-1 0,-1 0 0,0-2-360,1 11 0,-1-2 1,0-1-1,0 1 1,0-1-1,-1 1 360,0-14 0,-1 0 0,0 0 0,-1 0 0,1 2-250,0 2 0,0 2 1,0 0-1,0 0 1,0 0 249,0 0 0,0-1 0,0 1 0,0 1 0,0 0-84,0 4 1,0 1 0,0 0 0,0 0 0,0-1 83,0-6 0,0 1 0,0-2 0,0 0 0,0-2 0,0 11 0,0-2 0,0-1 0,0 0 0,0 2 0,0 1 0,0-7 0,0 1 0,0 1 0,0 1 0,0-1 74,0-2 0,0-1 0,0 1 1,0 3-1,0 5-74,0 4 0,0 5 0,0 3 0,0 1 426,0-11 0,0 2 1,0 4-427,0-23 0,0 4 951,0 12 0,0 3-951,0 3 0,0 4 1625,0 9 0,0 4-1625,0 6 0,0 3 4046,0-26-4046,0 38 2429,0 5-2429,0 26 0,0 4 0,0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5:51:55.107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233 426 24575,'0'-14'0,"0"1"0,-8 0 0,-4-8 0,-3-6 0,-18-13 0,13 4 0,-18-17 0,16 23 0,2-8 0,6 12 0,-1 0 0,3-1 0,-3 5 0,10 10 0,1 3 0,4 0 0,8 4 0,9 1 0,3 8 0,12-3 0,-5 8 0,0-4 0,-2 1 0,-7 2 0,-4-3 0,3 4 0,-3-4 0,4-1 0,-1 0 0,9 2 0,-11-1 0,5 0 0,-7-1 0,1-3 0,0 7 0,-1-3 0,-4 0 0,4 3 0,1-3 0,0 0 0,-1-1 0,-8 0 0,2-3 0,-6 7 0,3-3 0,-8 4 0,-4 3 0,-2-2 0,-3 3 0,4-4 0,0 0 0,0 4 0,0-3 0,-4 7 0,3-7 0,-3 3 0,4-4 0,0 0 0,0-1 0,0 1 0,1 0 0,-1 0 0,0 0 0,0-4 0,0 3 0,0-3 0,4 4 0,-3-4 0,7 3 0,-3 1 0,0-3 0,3 6 0,-7-7 0,7 0 0,-3-1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5:55:48.4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17324 99 24575,'-8'-8'0,"0"3"0,-4 1 0,-7 0 0,-29 3 0,-24-4 0,14 5 0,-6 0-1378,-16 0 1,-5 0 1377,-9 0 0,-6 0-1460,15 0 1,-5 0 0,-1 0 1459,18 0 0,0 0 0,-3 0 0,-4 0-885,-4 0 1,-5 0 0,-3 0 0,-1 0 0,-1 0 884,12 0 0,0 0 0,-1 0 0,-2 0 0,-3 0 0,-3 0-370,4 0 0,-2 0 1,-2 1-1,-2-1 1,-3 0-1,-4 0 1,-2 0-1,-4-1 370,23 1 0,-2-1 0,-4 0 0,-2 0 0,-2 0 0,-1 0 0,-2 0 0,0 0 0,-1 0 0,0-1 0,0 1 0,1 0 0,2-1 0,1 1-105,-4 0 1,1-1 0,1 1-1,0-1 1,1 1 0,0-1-1,-1 0 1,-1 1 0,0-1-1,-1 1 1,-2-1 0,-1 1-1,-2-1 105,9 1 0,-1 0 0,-2 0 0,-1-1 0,-2 1 0,0 0 0,-2 0 0,0 0 0,0 0 0,0 0 0,1 0 0,0 0 0,1-1 0,1 1 0,2 0 0,1 0 0,3 0-40,-13 0 0,3-1 1,0 1-1,2 0 0,2-1 1,0 1-1,0-1 0,1 1 1,0 0-1,0 0 1,0 0-1,0 0 0,-2 0 40,1 0 0,0 1 0,0 0 0,0 0 0,0 0 0,0 0 0,0 0 0,0 0 0,1 0 0,-1 1 0,0-1 0,0 0 0,1 0 0,-1 0 0,0 0 0,0 0 0,-1 0 0,1 0 0,-1 0 0,1 0 0,0 0 0,1 0 0,1 0 0,1 0 0,0 0 0,2 0 0,-5 0 0,1 0 0,1 0 0,0 0 0,2 0 0,0 0 0,1 0 0,0 0 0,2 0 0,-1 0 0,1 0 0,-2 0 0,0 0 0,0 0 0,0 0 0,2 0 0,0 0 0,2 0 0,1 0 0,2 0 0,2 0 0,-14 0 0,3 0 0,1 0 0,3 0 0,1 0 0,1 0 0,1 0 0,-5 0 0,1 0 0,2 0 0,1 0 0,0 0 0,0 0 0,4 0 0,0 0 0,1 0 0,-1 0 0,1 0 0,-1 0 0,-2 0 0,-1 0 0,0-1 0,0 1 0,2 0 0,3 1 0,-6 1 0,3 0 0,2 0 0,-1 1 0,1-1 0,0-2 0,-1 1 0,1-1 0,1 0 0,3 1 144,-5 2 1,2 0 0,2 0 0,1-1-145,-20-2 0,2 0 0,0 0 445,1 0 1,1 0 0,7 0-446,2 0 0,6 0 1488,0 0 1,15 0-1489,35 0 4453,19 0-4453,4 0 4171,-4 0-4171,3 3 2867,-6-2-2867,6 3 0,-3-4 0,4 0 0,4 0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5:55:50.0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24575,'3'16'0,"-2"6"0,3 3 0,-4 17 0,0 4 0,6 11 0,3 12 0,0 4 0,6 10-913,-5 13 913,-2-47 0,1 1 0,0 5 0,1 0 0,-1-4 0,-1-3 0,2 36 0,4-15 0,-12-30 0,4-4 0,-6-23 0,0-4 0,0-4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5:55:52.4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172 45 24575,'-13'3'0,"2"6"0,6 3 0,-2 1 0,3 2 0,-4-3 0,0 5 0,3-1 0,-6 0 0,6-4 0,-7 0 0,4-4 0,-3 4 0,2-3 0,-3 6 0,4-10 0,3 6 0,2-6 0,6-1 0,5-8 0,5-1 0,10-12 0,-9 4 0,4-2 0,-6 0 0,-3 3 0,2-5 0,1 1 0,-3 0 0,3 0 0,-4 3 0,0-2 0,0 6 0,0-2 0,0 3 0,0-1 0,0 1 0,0 0 0,0 0 0,0 0 0,0 4 0,0 0 0,4 4 0,-3 4 0,6 0 0,0 14 0,1-3 0,0 14 0,-1-11 0,1 11 0,0-11 0,2 1 0,-5-4 0,-1-6 0,-8 2 0,3-3 0,-2-3 0,3 2 0,0-2 0,0 3 0,0 0 0,0-4 0,-3 3 0,2-6 0,-6 6 0,-5-6 0,-11 3 0,-10-4 0,-6 0 0,-11 0 0,-4 0 0,-11 0 0,-1 0 0,13 0 0,2 0 0,12 0 0,7 0 0,5 0 0,4 0 0,2 0 0,-3 0 0,4 0 0,0 0 0,15 0 0,12-5 0,4 4 0,14-8 0,-16 8 0,6-7 0,-7 7 0,-3-3 0,2 4 0,-3-3 0,1 2 0,-1-3 0,-4 4 0,0 0 0,-4-3 0,3 2 0,-6-3 0,3 4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620AFD-F0CF-F943-9F1E-7EE3AFC993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1AC78A1-41DB-3E4C-A463-E4B1EDC4E0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627888D-F56A-CF4E-9BC6-0FA1599E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7DCD1-6CC9-414F-8D9F-D9F6901DE87A}" type="datetimeFigureOut">
              <a:rPr lang="it-IT" smtClean="0"/>
              <a:t>22/02/21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E2B0FAB-B416-714F-936E-D05BEAD5A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4BEE89-FC89-FF48-922B-F65E5632B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B45E7-528A-854F-8DDF-0548C1053A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256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81095D-766D-7D47-878F-FE9593E6E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549AD44-E138-A14C-8213-DF7AFD29A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C2485AA-3F3C-B048-95EE-18ACAD7CA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7DCD1-6CC9-414F-8D9F-D9F6901DE87A}" type="datetimeFigureOut">
              <a:rPr lang="it-IT" smtClean="0"/>
              <a:t>22/02/21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B4D93D5-18DB-BE47-A2B0-E86BA6ED5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062FA0-8448-9540-8098-444C34AE6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B45E7-528A-854F-8DDF-0548C1053A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0922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90F4C9D-917E-DA47-83DA-32089096A9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61113B7-45F8-B54A-82E5-CC9E0D765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ABA87DB-FF8F-EB42-A7BA-B4035D393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7DCD1-6CC9-414F-8D9F-D9F6901DE87A}" type="datetimeFigureOut">
              <a:rPr lang="it-IT" smtClean="0"/>
              <a:t>22/02/21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A77B4A2-8479-7546-9867-09CED05A0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8B12D5C-304D-4C46-9C64-C74DD51DB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B45E7-528A-854F-8DDF-0548C1053A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8298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7242F6-0D06-FD4F-8337-38E471829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A8E8297-FBB6-BD4E-BD04-57B3AE0654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E474D64-24F0-7041-B489-C20820C70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7DCD1-6CC9-414F-8D9F-D9F6901DE87A}" type="datetimeFigureOut">
              <a:rPr lang="it-IT" smtClean="0"/>
              <a:t>22/02/21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EE12895-B073-A046-B688-A78CC437C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B71217F-C86D-1343-A524-7E858353F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B45E7-528A-854F-8DDF-0548C1053A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1819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09096B-844D-E245-B7CA-D671FF7F4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5B764C4-2CFD-FF46-A6F8-40B02C889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F9029F2-6018-934A-B88B-50A19B84B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7DCD1-6CC9-414F-8D9F-D9F6901DE87A}" type="datetimeFigureOut">
              <a:rPr lang="it-IT" smtClean="0"/>
              <a:t>22/02/21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6362C04-A05A-0B42-BC88-312A5CBF7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FB16B5F-4022-414E-A738-78D6529E2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B45E7-528A-854F-8DDF-0548C1053A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1567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9A95A3-C1D6-EB45-93FD-8864506DA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410C09-D160-3940-A509-F718D091A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921CA4A-A129-C347-826F-5448540F9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7D2FBE7-FC83-2F45-A083-3759E3095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7DCD1-6CC9-414F-8D9F-D9F6901DE87A}" type="datetimeFigureOut">
              <a:rPr lang="it-IT" smtClean="0"/>
              <a:t>22/02/21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D4DF92E-D689-FE4F-94B9-925A1E33E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C2C5BAE-1E7B-274C-A8D6-15313B79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B45E7-528A-854F-8DDF-0548C1053A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0399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532613-BA47-6141-A9A0-B03C3F25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2A4A832-7341-3E41-A41E-E55D8D0BA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10138A6-50D0-4443-8247-B6E57E1D9F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00C4335-4E61-2A4E-9C90-9A027CA3BF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9BDA9A5-A3B3-E04A-9A9C-7006A30256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F165AF5-1633-A44B-A9EC-D33E4B1D4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7DCD1-6CC9-414F-8D9F-D9F6901DE87A}" type="datetimeFigureOut">
              <a:rPr lang="it-IT" smtClean="0"/>
              <a:t>22/02/21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DC7DDF8-A03C-F34A-8110-6A8AB7DB5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6C80A67-40E2-A44D-B9FC-19C6CF470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B45E7-528A-854F-8DDF-0548C1053A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3813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BE4A65-3336-0B45-9944-B5DDE008E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27BDCC8-F94B-A943-999C-1BCDADBAC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7DCD1-6CC9-414F-8D9F-D9F6901DE87A}" type="datetimeFigureOut">
              <a:rPr lang="it-IT" smtClean="0"/>
              <a:t>22/02/21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FC44095-194E-FD40-8159-174A5D6E1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5506729-8EB8-764D-9150-6D06E8B24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B45E7-528A-854F-8DDF-0548C1053A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2112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C6F5C5E-65DB-524A-8308-1D7FEFF96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7DCD1-6CC9-414F-8D9F-D9F6901DE87A}" type="datetimeFigureOut">
              <a:rPr lang="it-IT" smtClean="0"/>
              <a:t>22/02/21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2B24219-72BB-FB40-990A-ACF83E778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AA465C7-F63D-B146-A2BC-11562165B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B45E7-528A-854F-8DDF-0548C1053A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0493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DFC028-1EBB-6444-9A3B-6C536A330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A2977F-34A7-684A-96DD-E846806E8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02A5796-38EA-9541-A4C5-6AE696BF9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931A7B0-1EEC-A64F-9FA3-3F7357D51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7DCD1-6CC9-414F-8D9F-D9F6901DE87A}" type="datetimeFigureOut">
              <a:rPr lang="it-IT" smtClean="0"/>
              <a:t>22/02/21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F752FE-A99C-4B4B-AC48-A42448649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6B3CF6B-D312-754A-8F62-DB0779498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B45E7-528A-854F-8DDF-0548C1053A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952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47C8EE-1E6E-E94B-837F-025B35910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55B1900-3007-9943-861B-48F3976F87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6E654C5-0B8B-9C47-94ED-E2E5D0C99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26797D5-0956-594C-9256-EEC282A29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7DCD1-6CC9-414F-8D9F-D9F6901DE87A}" type="datetimeFigureOut">
              <a:rPr lang="it-IT" smtClean="0"/>
              <a:t>22/02/21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D9F5B9-36C2-334B-9136-7C1C1B7D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0DE908-1FD5-AC4B-8395-5D337177F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B45E7-528A-854F-8DDF-0548C1053A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0447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8D9DEBD-B7F5-6940-86FD-3D69E3DCB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10793E1-7A60-0D45-829A-23BB5237F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A57050-9B3B-134C-8BBB-413C540B4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7DCD1-6CC9-414F-8D9F-D9F6901DE87A}" type="datetimeFigureOut">
              <a:rPr lang="it-IT" smtClean="0"/>
              <a:t>22/02/21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0B55B68-69A8-2D42-9F4E-5E138EC6C6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0247CA0-811E-7D4B-BF3B-DF093E4FBA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B45E7-528A-854F-8DDF-0548C1053A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274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9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customXml" Target="../ink/ink9.xml"/><Relationship Id="rId26" Type="http://schemas.openxmlformats.org/officeDocument/2006/relationships/customXml" Target="../ink/ink14.xml"/><Relationship Id="rId3" Type="http://schemas.openxmlformats.org/officeDocument/2006/relationships/customXml" Target="../ink/ink1.xml"/><Relationship Id="rId21" Type="http://schemas.openxmlformats.org/officeDocument/2006/relationships/customXml" Target="../ink/ink11.xml"/><Relationship Id="rId7" Type="http://schemas.openxmlformats.org/officeDocument/2006/relationships/customXml" Target="../ink/ink3.xml"/><Relationship Id="rId12" Type="http://schemas.openxmlformats.org/officeDocument/2006/relationships/customXml" Target="../ink/ink6.xml"/><Relationship Id="rId17" Type="http://schemas.openxmlformats.org/officeDocument/2006/relationships/image" Target="../media/image10.png"/><Relationship Id="rId25" Type="http://schemas.openxmlformats.org/officeDocument/2006/relationships/image" Target="../media/image13.png"/><Relationship Id="rId33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7.png"/><Relationship Id="rId24" Type="http://schemas.openxmlformats.org/officeDocument/2006/relationships/customXml" Target="../ink/ink13.xml"/><Relationship Id="rId32" Type="http://schemas.openxmlformats.org/officeDocument/2006/relationships/customXml" Target="../ink/ink17.xml"/><Relationship Id="rId5" Type="http://schemas.openxmlformats.org/officeDocument/2006/relationships/customXml" Target="../ink/ink2.xml"/><Relationship Id="rId15" Type="http://schemas.openxmlformats.org/officeDocument/2006/relationships/image" Target="../media/image9.png"/><Relationship Id="rId23" Type="http://schemas.openxmlformats.org/officeDocument/2006/relationships/customXml" Target="../ink/ink12.xml"/><Relationship Id="rId28" Type="http://schemas.openxmlformats.org/officeDocument/2006/relationships/customXml" Target="../ink/ink15.xml"/><Relationship Id="rId10" Type="http://schemas.openxmlformats.org/officeDocument/2006/relationships/customXml" Target="../ink/ink5.xml"/><Relationship Id="rId19" Type="http://schemas.openxmlformats.org/officeDocument/2006/relationships/image" Target="../media/image11.png"/><Relationship Id="rId31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6.png"/><Relationship Id="rId14" Type="http://schemas.openxmlformats.org/officeDocument/2006/relationships/customXml" Target="../ink/ink7.xml"/><Relationship Id="rId22" Type="http://schemas.openxmlformats.org/officeDocument/2006/relationships/image" Target="../media/image12.png"/><Relationship Id="rId27" Type="http://schemas.openxmlformats.org/officeDocument/2006/relationships/image" Target="../media/image14.png"/><Relationship Id="rId30" Type="http://schemas.openxmlformats.org/officeDocument/2006/relationships/customXml" Target="../ink/ink16.xml"/><Relationship Id="rId8" Type="http://schemas.openxmlformats.org/officeDocument/2006/relationships/customXml" Target="../ink/ink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customXml" Target="../ink/ink18.xml"/><Relationship Id="rId7" Type="http://schemas.openxmlformats.org/officeDocument/2006/relationships/customXml" Target="../ink/ink20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customXml" Target="../ink/ink19.xml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customXml" Target="../ink/ink2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customXml" Target="../ink/ink27.xml"/><Relationship Id="rId18" Type="http://schemas.openxmlformats.org/officeDocument/2006/relationships/image" Target="../media/image31.png"/><Relationship Id="rId3" Type="http://schemas.openxmlformats.org/officeDocument/2006/relationships/customXml" Target="../ink/ink22.xml"/><Relationship Id="rId21" Type="http://schemas.openxmlformats.org/officeDocument/2006/relationships/customXml" Target="../ink/ink31.xml"/><Relationship Id="rId7" Type="http://schemas.openxmlformats.org/officeDocument/2006/relationships/customXml" Target="../ink/ink24.xml"/><Relationship Id="rId12" Type="http://schemas.openxmlformats.org/officeDocument/2006/relationships/image" Target="../media/image28.png"/><Relationship Id="rId17" Type="http://schemas.openxmlformats.org/officeDocument/2006/relationships/customXml" Target="../ink/ink29.xml"/><Relationship Id="rId2" Type="http://schemas.openxmlformats.org/officeDocument/2006/relationships/image" Target="../media/image23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customXml" Target="../ink/ink26.xml"/><Relationship Id="rId24" Type="http://schemas.openxmlformats.org/officeDocument/2006/relationships/image" Target="../media/image34.png"/><Relationship Id="rId5" Type="http://schemas.openxmlformats.org/officeDocument/2006/relationships/customXml" Target="../ink/ink23.xml"/><Relationship Id="rId15" Type="http://schemas.openxmlformats.org/officeDocument/2006/relationships/customXml" Target="../ink/ink28.xml"/><Relationship Id="rId23" Type="http://schemas.openxmlformats.org/officeDocument/2006/relationships/customXml" Target="../ink/ink32.xml"/><Relationship Id="rId10" Type="http://schemas.openxmlformats.org/officeDocument/2006/relationships/image" Target="../media/image27.png"/><Relationship Id="rId19" Type="http://schemas.openxmlformats.org/officeDocument/2006/relationships/customXml" Target="../ink/ink30.xml"/><Relationship Id="rId4" Type="http://schemas.openxmlformats.org/officeDocument/2006/relationships/image" Target="../media/image24.png"/><Relationship Id="rId9" Type="http://schemas.openxmlformats.org/officeDocument/2006/relationships/customXml" Target="../ink/ink25.xml"/><Relationship Id="rId14" Type="http://schemas.openxmlformats.org/officeDocument/2006/relationships/image" Target="../media/image29.png"/><Relationship Id="rId22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customXml" Target="../ink/ink33.xml"/><Relationship Id="rId7" Type="http://schemas.openxmlformats.org/officeDocument/2006/relationships/customXml" Target="../ink/ink3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customXml" Target="../ink/ink34.xml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customXml" Target="../ink/ink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7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customXml" Target="../ink/ink38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5DD7324-DC1F-7343-96FA-913A5CC9D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421" y="304800"/>
            <a:ext cx="8997157" cy="506579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AFA5A46-7CA6-FF4D-8BE5-8507FE590752}"/>
              </a:ext>
            </a:extLst>
          </p:cNvPr>
          <p:cNvSpPr txBox="1"/>
          <p:nvPr/>
        </p:nvSpPr>
        <p:spPr>
          <a:xfrm>
            <a:off x="3431380" y="5065790"/>
            <a:ext cx="5329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Raleway" panose="020B0503030101060003" pitchFamily="34" charset="77"/>
              </a:rPr>
              <a:t>IL SENIOR WEB – Volontari digitali</a:t>
            </a:r>
          </a:p>
          <a:p>
            <a:pPr algn="ctr"/>
            <a:r>
              <a:rPr lang="it-IT" sz="2400" dirty="0">
                <a:latin typeface="Raleway" panose="020B0503030101060003" pitchFamily="34" charset="77"/>
              </a:rPr>
              <a:t>Layout Google </a:t>
            </a:r>
            <a:r>
              <a:rPr lang="it-IT" sz="2400" dirty="0" err="1">
                <a:latin typeface="Raleway" panose="020B0503030101060003" pitchFamily="34" charset="77"/>
              </a:rPr>
              <a:t>Meet</a:t>
            </a:r>
            <a:endParaRPr lang="it-IT" sz="2400" dirty="0">
              <a:latin typeface="Raleway" panose="020B0503030101060003" pitchFamily="34" charset="77"/>
            </a:endParaRPr>
          </a:p>
          <a:p>
            <a:pPr algn="ctr"/>
            <a:r>
              <a:rPr lang="it-IT" sz="2400" dirty="0">
                <a:latin typeface="Raleway" panose="020B0503030101060003" pitchFamily="34" charset="77"/>
              </a:rPr>
              <a:t>Layout Zoom</a:t>
            </a:r>
          </a:p>
        </p:txBody>
      </p:sp>
    </p:spTree>
    <p:extLst>
      <p:ext uri="{BB962C8B-B14F-4D97-AF65-F5344CB8AC3E}">
        <p14:creationId xmlns:p14="http://schemas.microsoft.com/office/powerpoint/2010/main" val="4221497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uomo, interni, persona&#10;&#10;Descrizione generata automaticamente">
            <a:extLst>
              <a:ext uri="{FF2B5EF4-FFF2-40B4-BE49-F238E27FC236}">
                <a16:creationId xmlns:a16="http://schemas.microsoft.com/office/drawing/2014/main" id="{733E7740-721D-D847-8AE1-2564EAAB3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9FD68BA0-6F87-E940-A79D-88AF3A6FE8B2}"/>
                  </a:ext>
                </a:extLst>
              </p14:cNvPr>
              <p14:cNvContentPartPr/>
              <p14:nvPr/>
            </p14:nvContentPartPr>
            <p14:xfrm>
              <a:off x="9072382" y="3884242"/>
              <a:ext cx="715680" cy="2834640"/>
            </p14:xfrm>
          </p:contentPart>
        </mc:Choice>
        <mc:Fallback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9FD68BA0-6F87-E940-A79D-88AF3A6FE8B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54382" y="3866242"/>
                <a:ext cx="751320" cy="287028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068812EB-9F86-6F49-8907-2F7D216FF338}"/>
              </a:ext>
            </a:extLst>
          </p:cNvPr>
          <p:cNvSpPr txBox="1"/>
          <p:nvPr/>
        </p:nvSpPr>
        <p:spPr>
          <a:xfrm>
            <a:off x="2515817" y="1357742"/>
            <a:ext cx="804418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highlight>
                  <a:srgbClr val="FF0000"/>
                </a:highlight>
                <a:latin typeface="Raleway" panose="020B0503030101060003" pitchFamily="34" charset="77"/>
              </a:rPr>
              <a:t>Cliccando su Reazioni</a:t>
            </a:r>
          </a:p>
          <a:p>
            <a:pPr algn="ctr"/>
            <a:r>
              <a:rPr lang="it-IT" sz="2800" dirty="0">
                <a:solidFill>
                  <a:schemeClr val="bg1"/>
                </a:solidFill>
                <a:highlight>
                  <a:srgbClr val="FF0000"/>
                </a:highlight>
                <a:latin typeface="Raleway" panose="020B0503030101060003" pitchFamily="34" charset="77"/>
              </a:rPr>
              <a:t>avremo la possibilità di alzare la mano</a:t>
            </a:r>
          </a:p>
          <a:p>
            <a:pPr algn="ctr"/>
            <a:r>
              <a:rPr lang="it-IT" sz="2800" dirty="0">
                <a:solidFill>
                  <a:schemeClr val="bg1"/>
                </a:solidFill>
                <a:highlight>
                  <a:srgbClr val="FF0000"/>
                </a:highlight>
                <a:latin typeface="Raleway" panose="020B0503030101060003" pitchFamily="34" charset="77"/>
              </a:rPr>
              <a:t>per prenotare la parola</a:t>
            </a:r>
          </a:p>
          <a:p>
            <a:pPr algn="ctr"/>
            <a:r>
              <a:rPr lang="it-IT" sz="2800" dirty="0">
                <a:solidFill>
                  <a:schemeClr val="bg1"/>
                </a:solidFill>
                <a:highlight>
                  <a:srgbClr val="FF0000"/>
                </a:highlight>
                <a:latin typeface="Raleway" panose="020B0503030101060003" pitchFamily="34" charset="77"/>
              </a:rPr>
              <a:t>o di inserire una reazione</a:t>
            </a:r>
          </a:p>
          <a:p>
            <a:pPr algn="ctr"/>
            <a:r>
              <a:rPr lang="it-IT" sz="2800" dirty="0">
                <a:solidFill>
                  <a:schemeClr val="bg1"/>
                </a:solidFill>
                <a:highlight>
                  <a:srgbClr val="FF0000"/>
                </a:highlight>
                <a:latin typeface="Raleway" panose="020B0503030101060003" pitchFamily="34" charset="77"/>
              </a:rPr>
              <a:t>Es. cuore, risata, pollice su di approvazione </a:t>
            </a:r>
            <a:r>
              <a:rPr lang="it-IT" sz="2800" dirty="0" err="1">
                <a:solidFill>
                  <a:schemeClr val="bg1"/>
                </a:solidFill>
                <a:highlight>
                  <a:srgbClr val="FF0000"/>
                </a:highlight>
                <a:latin typeface="Raleway" panose="020B0503030101060003" pitchFamily="34" charset="77"/>
              </a:rPr>
              <a:t>etc</a:t>
            </a:r>
            <a:r>
              <a:rPr lang="it-IT" sz="2800" dirty="0">
                <a:solidFill>
                  <a:schemeClr val="bg1"/>
                </a:solidFill>
                <a:highlight>
                  <a:srgbClr val="FF0000"/>
                </a:highlight>
                <a:latin typeface="Raleway" panose="020B0503030101060003" pitchFamily="34" charset="77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35127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uomo, persona, interni&#10;&#10;Descrizione generata automaticamente">
            <a:extLst>
              <a:ext uri="{FF2B5EF4-FFF2-40B4-BE49-F238E27FC236}">
                <a16:creationId xmlns:a16="http://schemas.microsoft.com/office/drawing/2014/main" id="{AC335176-E714-274F-817F-C0378895A8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16" b="271"/>
          <a:stretch/>
        </p:blipFill>
        <p:spPr>
          <a:xfrm>
            <a:off x="306484" y="0"/>
            <a:ext cx="11579032" cy="6858000"/>
          </a:xfrm>
          <a:prstGeom prst="rect">
            <a:avLst/>
          </a:prstGeom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6EBA5CEB-5135-AE4C-AE69-96B58041F318}"/>
              </a:ext>
            </a:extLst>
          </p:cNvPr>
          <p:cNvSpPr txBox="1"/>
          <p:nvPr/>
        </p:nvSpPr>
        <p:spPr>
          <a:xfrm>
            <a:off x="2697480" y="4220209"/>
            <a:ext cx="42553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800" dirty="0">
                <a:highlight>
                  <a:srgbClr val="FFFF00"/>
                </a:highlight>
              </a:rPr>
              <a:t>Google </a:t>
            </a:r>
            <a:r>
              <a:rPr lang="it-IT" sz="8800" dirty="0" err="1">
                <a:highlight>
                  <a:srgbClr val="FFFF00"/>
                </a:highlight>
              </a:rPr>
              <a:t>Meet</a:t>
            </a:r>
            <a:endParaRPr lang="it-IT" sz="8800" dirty="0">
              <a:highlight>
                <a:srgbClr val="FFFF00"/>
              </a:highlight>
            </a:endParaRPr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0EFC6374-C073-4C4A-9D04-32E6FDFE2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390481"/>
            <a:ext cx="2999890" cy="245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76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uomo, persona, interni&#10;&#10;Descrizione generata automaticamente">
            <a:extLst>
              <a:ext uri="{FF2B5EF4-FFF2-40B4-BE49-F238E27FC236}">
                <a16:creationId xmlns:a16="http://schemas.microsoft.com/office/drawing/2014/main" id="{AC335176-E714-274F-817F-C0378895A8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16" b="271"/>
          <a:stretch/>
        </p:blipFill>
        <p:spPr>
          <a:xfrm>
            <a:off x="306484" y="0"/>
            <a:ext cx="11579032" cy="68580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6B6C728-4D98-D64E-8477-51D111C619E6}"/>
              </a:ext>
            </a:extLst>
          </p:cNvPr>
          <p:cNvSpPr txBox="1"/>
          <p:nvPr/>
        </p:nvSpPr>
        <p:spPr>
          <a:xfrm>
            <a:off x="7783626" y="2044005"/>
            <a:ext cx="220284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>
                <a:highlight>
                  <a:srgbClr val="FFFF00"/>
                </a:highlight>
                <a:latin typeface="Raleway" panose="020B0503030101060003" pitchFamily="34" charset="77"/>
              </a:rPr>
              <a:t>Indica tutti i</a:t>
            </a:r>
          </a:p>
          <a:p>
            <a:pPr algn="ctr"/>
            <a:r>
              <a:rPr lang="it-IT" sz="2800" dirty="0">
                <a:highlight>
                  <a:srgbClr val="FFFF00"/>
                </a:highlight>
                <a:latin typeface="Raleway" panose="020B0503030101060003" pitchFamily="34" charset="77"/>
              </a:rPr>
              <a:t>partecipanti</a:t>
            </a:r>
          </a:p>
          <a:p>
            <a:pPr algn="ctr"/>
            <a:r>
              <a:rPr lang="it-IT" sz="2800" dirty="0">
                <a:highlight>
                  <a:srgbClr val="FFFF00"/>
                </a:highlight>
                <a:latin typeface="Raleway" panose="020B0503030101060003" pitchFamily="34" charset="77"/>
              </a:rPr>
              <a:t>alla riunione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85EA2D7-960A-524F-A26E-C2ED82C9DAFB}"/>
              </a:ext>
            </a:extLst>
          </p:cNvPr>
          <p:cNvSpPr txBox="1"/>
          <p:nvPr/>
        </p:nvSpPr>
        <p:spPr>
          <a:xfrm>
            <a:off x="8717165" y="3636169"/>
            <a:ext cx="34380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highlight>
                  <a:srgbClr val="FFFF00"/>
                </a:highlight>
                <a:latin typeface="Raleway" panose="020B0503030101060003" pitchFamily="34" charset="77"/>
              </a:rPr>
              <a:t>Clicca su questo</a:t>
            </a:r>
          </a:p>
          <a:p>
            <a:pPr algn="ctr"/>
            <a:r>
              <a:rPr lang="it-IT" sz="2800" dirty="0">
                <a:highlight>
                  <a:srgbClr val="FFFF00"/>
                </a:highlight>
                <a:latin typeface="Raleway" panose="020B0503030101060003" pitchFamily="34" charset="77"/>
              </a:rPr>
              <a:t>simbolo per aprire</a:t>
            </a:r>
          </a:p>
          <a:p>
            <a:pPr algn="ctr"/>
            <a:r>
              <a:rPr lang="it-IT" sz="2800" dirty="0">
                <a:highlight>
                  <a:srgbClr val="FFFF00"/>
                </a:highlight>
                <a:latin typeface="Raleway" panose="020B0503030101060003" pitchFamily="34" charset="77"/>
              </a:rPr>
              <a:t>la chat (invia e leggi</a:t>
            </a:r>
          </a:p>
          <a:p>
            <a:pPr algn="ctr"/>
            <a:r>
              <a:rPr lang="it-IT" sz="2800" dirty="0">
                <a:highlight>
                  <a:srgbClr val="FFFF00"/>
                </a:highlight>
                <a:latin typeface="Raleway" panose="020B0503030101060003" pitchFamily="34" charset="77"/>
              </a:rPr>
              <a:t>Messaggi)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A79FBFCF-5C07-BA4C-A0C6-1950634A57CA}"/>
              </a:ext>
            </a:extLst>
          </p:cNvPr>
          <p:cNvGrpSpPr/>
          <p:nvPr/>
        </p:nvGrpSpPr>
        <p:grpSpPr>
          <a:xfrm>
            <a:off x="4432791" y="4729929"/>
            <a:ext cx="803160" cy="1304640"/>
            <a:chOff x="4432791" y="4729929"/>
            <a:chExt cx="803160" cy="1304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97916669-FAF1-9944-B7CD-08BF1AEFBFFC}"/>
                    </a:ext>
                  </a:extLst>
                </p14:cNvPr>
                <p14:cNvContentPartPr/>
                <p14:nvPr/>
              </p14:nvContentPartPr>
              <p14:xfrm>
                <a:off x="5234151" y="6034209"/>
                <a:ext cx="360" cy="360"/>
              </p14:xfrm>
            </p:contentPart>
          </mc:Choice>
          <mc:Fallback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97916669-FAF1-9944-B7CD-08BF1AEFBFF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216151" y="6016209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41359E90-01E4-4E40-BD8D-590E7B7C0B45}"/>
                    </a:ext>
                  </a:extLst>
                </p14:cNvPr>
                <p14:cNvContentPartPr/>
                <p14:nvPr/>
              </p14:nvContentPartPr>
              <p14:xfrm>
                <a:off x="4432791" y="4729929"/>
                <a:ext cx="801720" cy="1304640"/>
              </p14:xfrm>
            </p:contentPart>
          </mc:Choice>
          <mc:Fallback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41359E90-01E4-4E40-BD8D-590E7B7C0B4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414791" y="4711929"/>
                  <a:ext cx="837360" cy="134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A17263E4-C8CE-9E4F-9D7F-5A67AEC896E0}"/>
                    </a:ext>
                  </a:extLst>
                </p14:cNvPr>
                <p14:cNvContentPartPr/>
                <p14:nvPr/>
              </p14:nvContentPartPr>
              <p14:xfrm>
                <a:off x="4432791" y="4729929"/>
                <a:ext cx="360" cy="360"/>
              </p14:xfrm>
            </p:contentPart>
          </mc:Choice>
          <mc:Fallback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A17263E4-C8CE-9E4F-9D7F-5A67AEC896E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414791" y="4711929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96973E2B-1A6C-264C-A49E-EFBF91804D07}"/>
                    </a:ext>
                  </a:extLst>
                </p14:cNvPr>
                <p14:cNvContentPartPr/>
                <p14:nvPr/>
              </p14:nvContentPartPr>
              <p14:xfrm>
                <a:off x="5116791" y="5886969"/>
                <a:ext cx="119160" cy="147600"/>
              </p14:xfrm>
            </p:contentPart>
          </mc:Choice>
          <mc:Fallback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96973E2B-1A6C-264C-A49E-EFBF91804D0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098845" y="5869013"/>
                  <a:ext cx="154693" cy="183153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C9146A2E-E39D-3E46-8A0B-6F1DF1E43521}"/>
              </a:ext>
            </a:extLst>
          </p:cNvPr>
          <p:cNvGrpSpPr/>
          <p:nvPr/>
        </p:nvGrpSpPr>
        <p:grpSpPr>
          <a:xfrm>
            <a:off x="5984751" y="3106689"/>
            <a:ext cx="162000" cy="2946240"/>
            <a:chOff x="5984751" y="3106689"/>
            <a:chExt cx="162000" cy="2946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ED340725-8BCA-F943-B1B8-5D2B771C1C87}"/>
                    </a:ext>
                  </a:extLst>
                </p14:cNvPr>
                <p14:cNvContentPartPr/>
                <p14:nvPr/>
              </p14:nvContentPartPr>
              <p14:xfrm>
                <a:off x="6077991" y="3106689"/>
                <a:ext cx="47520" cy="2946240"/>
              </p14:xfrm>
            </p:contentPart>
          </mc:Choice>
          <mc:Fallback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ED340725-8BCA-F943-B1B8-5D2B771C1C8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059991" y="3088689"/>
                  <a:ext cx="83160" cy="29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D1E0C669-8CA1-D244-A8AA-55D632F283CC}"/>
                    </a:ext>
                  </a:extLst>
                </p14:cNvPr>
                <p14:cNvContentPartPr/>
                <p14:nvPr/>
              </p14:nvContentPartPr>
              <p14:xfrm>
                <a:off x="5984751" y="5893089"/>
                <a:ext cx="162000" cy="153360"/>
              </p14:xfrm>
            </p:contentPart>
          </mc:Choice>
          <mc:Fallback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D1E0C669-8CA1-D244-A8AA-55D632F283C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966751" y="5875089"/>
                  <a:ext cx="197640" cy="18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87AB1DCB-53C0-B648-9768-EFDF94D5C685}"/>
              </a:ext>
            </a:extLst>
          </p:cNvPr>
          <p:cNvGrpSpPr/>
          <p:nvPr/>
        </p:nvGrpSpPr>
        <p:grpSpPr>
          <a:xfrm>
            <a:off x="5426240" y="801880"/>
            <a:ext cx="6354720" cy="401760"/>
            <a:chOff x="5426240" y="801880"/>
            <a:chExt cx="6354720" cy="401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EA9106E8-308E-7540-8BA8-36349DCCA9E6}"/>
                    </a:ext>
                  </a:extLst>
                </p14:cNvPr>
                <p14:cNvContentPartPr/>
                <p14:nvPr/>
              </p14:nvContentPartPr>
              <p14:xfrm>
                <a:off x="5426240" y="1004560"/>
                <a:ext cx="6237000" cy="35640"/>
              </p14:xfrm>
            </p:contentPart>
          </mc:Choice>
          <mc:Fallback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EA9106E8-308E-7540-8BA8-36349DCCA9E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408240" y="986560"/>
                  <a:ext cx="627264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E85881F4-6725-FA4F-9933-79E3FA8BCE57}"/>
                    </a:ext>
                  </a:extLst>
                </p14:cNvPr>
                <p14:cNvContentPartPr/>
                <p14:nvPr/>
              </p14:nvContentPartPr>
              <p14:xfrm>
                <a:off x="11689520" y="811600"/>
                <a:ext cx="51480" cy="392040"/>
              </p14:xfrm>
            </p:contentPart>
          </mc:Choice>
          <mc:Fallback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E85881F4-6725-FA4F-9933-79E3FA8BCE5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1671520" y="793600"/>
                  <a:ext cx="87120" cy="42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BC768174-77B1-AA49-81E4-B8040EEDA41B}"/>
                    </a:ext>
                  </a:extLst>
                </p14:cNvPr>
                <p14:cNvContentPartPr/>
                <p14:nvPr/>
              </p14:nvContentPartPr>
              <p14:xfrm>
                <a:off x="11597720" y="801880"/>
                <a:ext cx="183240" cy="91800"/>
              </p14:xfrm>
            </p:contentPart>
          </mc:Choice>
          <mc:Fallback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BC768174-77B1-AA49-81E4-B8040EEDA41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1579720" y="783880"/>
                  <a:ext cx="218880" cy="1274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142239C-D0B3-4647-BB4E-749CBD544CDF}"/>
              </a:ext>
            </a:extLst>
          </p:cNvPr>
          <p:cNvSpPr txBox="1"/>
          <p:nvPr/>
        </p:nvSpPr>
        <p:spPr>
          <a:xfrm>
            <a:off x="4673334" y="2033528"/>
            <a:ext cx="26228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highlight>
                  <a:srgbClr val="FF0000"/>
                </a:highlight>
                <a:latin typeface="Raleway" panose="020B0503030101060003" pitchFamily="34" charset="77"/>
              </a:rPr>
              <a:t>Chiude</a:t>
            </a:r>
          </a:p>
          <a:p>
            <a:pPr algn="ctr"/>
            <a:r>
              <a:rPr lang="it-IT" sz="2800" dirty="0">
                <a:solidFill>
                  <a:schemeClr val="bg1"/>
                </a:solidFill>
                <a:highlight>
                  <a:srgbClr val="FF0000"/>
                </a:highlight>
                <a:latin typeface="Raleway" panose="020B0503030101060003" pitchFamily="34" charset="77"/>
              </a:rPr>
              <a:t>videochiamata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7D2E49A8-98CC-AB49-BAB9-223C9C7F1709}"/>
              </a:ext>
            </a:extLst>
          </p:cNvPr>
          <p:cNvSpPr txBox="1"/>
          <p:nvPr/>
        </p:nvSpPr>
        <p:spPr>
          <a:xfrm>
            <a:off x="2843681" y="3636169"/>
            <a:ext cx="23326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>
                <a:highlight>
                  <a:srgbClr val="00FFFF"/>
                </a:highlight>
                <a:latin typeface="Raleway" panose="020B0503030101060003" pitchFamily="34" charset="77"/>
              </a:rPr>
              <a:t>Apre/chiude</a:t>
            </a:r>
          </a:p>
          <a:p>
            <a:pPr algn="ctr"/>
            <a:r>
              <a:rPr lang="it-IT" sz="2800" dirty="0">
                <a:highlight>
                  <a:srgbClr val="00FFFF"/>
                </a:highlight>
                <a:latin typeface="Raleway" panose="020B0503030101060003" pitchFamily="34" charset="77"/>
              </a:rPr>
              <a:t>microfono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1E1A1125-2CA6-0743-ABCE-C664B681C982}"/>
              </a:ext>
            </a:extLst>
          </p:cNvPr>
          <p:cNvSpPr txBox="1"/>
          <p:nvPr/>
        </p:nvSpPr>
        <p:spPr>
          <a:xfrm>
            <a:off x="6146751" y="4102755"/>
            <a:ext cx="23326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>
                <a:highlight>
                  <a:srgbClr val="00FFFF"/>
                </a:highlight>
                <a:latin typeface="Raleway" panose="020B0503030101060003" pitchFamily="34" charset="77"/>
              </a:rPr>
              <a:t>Apre/chiude</a:t>
            </a:r>
          </a:p>
          <a:p>
            <a:pPr algn="ctr"/>
            <a:r>
              <a:rPr lang="it-IT" sz="2800" dirty="0">
                <a:highlight>
                  <a:srgbClr val="00FFFF"/>
                </a:highlight>
                <a:latin typeface="Raleway" panose="020B0503030101060003" pitchFamily="34" charset="77"/>
              </a:rPr>
              <a:t>videocamera</a:t>
            </a:r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4C510964-8082-294F-80D6-328976B71CAF}"/>
              </a:ext>
            </a:extLst>
          </p:cNvPr>
          <p:cNvGrpSpPr/>
          <p:nvPr/>
        </p:nvGrpSpPr>
        <p:grpSpPr>
          <a:xfrm rot="2750313">
            <a:off x="6806342" y="5183471"/>
            <a:ext cx="673665" cy="1094291"/>
            <a:chOff x="4432791" y="4729929"/>
            <a:chExt cx="803160" cy="1304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1729D43E-D43B-2649-A25F-BF479FFB25E6}"/>
                    </a:ext>
                  </a:extLst>
                </p14:cNvPr>
                <p14:cNvContentPartPr/>
                <p14:nvPr/>
              </p14:nvContentPartPr>
              <p14:xfrm>
                <a:off x="5234151" y="6034209"/>
                <a:ext cx="360" cy="360"/>
              </p14:xfrm>
            </p:contentPart>
          </mc:Choice>
          <mc:Fallback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1729D43E-D43B-2649-A25F-BF479FFB25E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216151" y="6016209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ED943880-AC01-E646-9097-290CEE69537B}"/>
                    </a:ext>
                  </a:extLst>
                </p14:cNvPr>
                <p14:cNvContentPartPr/>
                <p14:nvPr/>
              </p14:nvContentPartPr>
              <p14:xfrm>
                <a:off x="4432791" y="4729929"/>
                <a:ext cx="801720" cy="1304640"/>
              </p14:xfrm>
            </p:contentPart>
          </mc:Choice>
          <mc:Fallback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ED943880-AC01-E646-9097-290CEE69537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411332" y="4708478"/>
                  <a:ext cx="844209" cy="13471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473E5563-E919-AB42-912F-DD13D098E689}"/>
                    </a:ext>
                  </a:extLst>
                </p14:cNvPr>
                <p14:cNvContentPartPr/>
                <p14:nvPr/>
              </p14:nvContentPartPr>
              <p14:xfrm>
                <a:off x="4432791" y="4729929"/>
                <a:ext cx="360" cy="360"/>
              </p14:xfrm>
            </p:contentPart>
          </mc:Choice>
          <mc:Fallback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473E5563-E919-AB42-912F-DD13D098E689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414791" y="4711929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639671F0-40B3-4341-8BC1-C09FA01F43F0}"/>
                    </a:ext>
                  </a:extLst>
                </p14:cNvPr>
                <p14:cNvContentPartPr/>
                <p14:nvPr/>
              </p14:nvContentPartPr>
              <p14:xfrm>
                <a:off x="5116791" y="5886969"/>
                <a:ext cx="119160" cy="147600"/>
              </p14:xfrm>
            </p:contentPart>
          </mc:Choice>
          <mc:Fallback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639671F0-40B3-4341-8BC1-C09FA01F43F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095359" y="5865516"/>
                  <a:ext cx="161595" cy="190078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BFDFA611-599D-1A40-88D6-B6476E1B8F1B}"/>
              </a:ext>
            </a:extLst>
          </p:cNvPr>
          <p:cNvSpPr txBox="1"/>
          <p:nvPr/>
        </p:nvSpPr>
        <p:spPr>
          <a:xfrm>
            <a:off x="2510961" y="411514"/>
            <a:ext cx="5312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highlight>
                  <a:srgbClr val="FF0000"/>
                </a:highlight>
                <a:latin typeface="Raleway" panose="020B0503030101060003" pitchFamily="34" charset="77"/>
              </a:rPr>
              <a:t>Anteprima nostra videocamera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B0CA5268-E236-EE4A-A607-0C6270081FD7}"/>
                  </a:ext>
                </a:extLst>
              </p14:cNvPr>
              <p14:cNvContentPartPr/>
              <p14:nvPr/>
            </p14:nvContentPartPr>
            <p14:xfrm>
              <a:off x="8866768" y="980168"/>
              <a:ext cx="587880" cy="1053360"/>
            </p14:xfrm>
          </p:contentPart>
        </mc:Choice>
        <mc:Fallback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B0CA5268-E236-EE4A-A607-0C6270081FD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848757" y="962168"/>
                <a:ext cx="623542" cy="1089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uppo 10">
            <a:extLst>
              <a:ext uri="{FF2B5EF4-FFF2-40B4-BE49-F238E27FC236}">
                <a16:creationId xmlns:a16="http://schemas.microsoft.com/office/drawing/2014/main" id="{E479CF5A-711F-4540-BB7E-ACECDAC701B4}"/>
              </a:ext>
            </a:extLst>
          </p:cNvPr>
          <p:cNvGrpSpPr/>
          <p:nvPr/>
        </p:nvGrpSpPr>
        <p:grpSpPr>
          <a:xfrm>
            <a:off x="10194156" y="834593"/>
            <a:ext cx="148680" cy="2734560"/>
            <a:chOff x="10194156" y="834593"/>
            <a:chExt cx="148680" cy="2734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219448C8-060C-884A-878B-AE8FF9A22ECE}"/>
                    </a:ext>
                  </a:extLst>
                </p14:cNvPr>
                <p14:cNvContentPartPr/>
                <p14:nvPr/>
              </p14:nvContentPartPr>
              <p14:xfrm>
                <a:off x="10260036" y="850073"/>
                <a:ext cx="30240" cy="2719080"/>
              </p14:xfrm>
            </p:contentPart>
          </mc:Choice>
          <mc:Fallback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219448C8-060C-884A-878B-AE8FF9A22EC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0242036" y="832073"/>
                  <a:ext cx="65880" cy="27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F5A224AE-BA4A-114B-ADE0-446ADA1B7C30}"/>
                    </a:ext>
                  </a:extLst>
                </p14:cNvPr>
                <p14:cNvContentPartPr/>
                <p14:nvPr/>
              </p14:nvContentPartPr>
              <p14:xfrm>
                <a:off x="10194156" y="834593"/>
                <a:ext cx="148680" cy="155520"/>
              </p14:xfrm>
            </p:contentPart>
          </mc:Choice>
          <mc:Fallback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F5A224AE-BA4A-114B-ADE0-446ADA1B7C3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0176156" y="816593"/>
                  <a:ext cx="184320" cy="191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5BB101FE-5CFA-9A47-BB03-2C3BB3DA6882}"/>
                  </a:ext>
                </a:extLst>
              </p14:cNvPr>
              <p14:cNvContentPartPr/>
              <p14:nvPr/>
            </p14:nvContentPartPr>
            <p14:xfrm>
              <a:off x="9365796" y="908033"/>
              <a:ext cx="221400" cy="183600"/>
            </p14:xfrm>
          </p:contentPart>
        </mc:Choice>
        <mc:Fallback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5BB101FE-5CFA-9A47-BB03-2C3BB3DA6882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347767" y="890033"/>
                <a:ext cx="257098" cy="21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42920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reenshot, uomo, schermo&#10;&#10;Descrizione generata automaticamente">
            <a:extLst>
              <a:ext uri="{FF2B5EF4-FFF2-40B4-BE49-F238E27FC236}">
                <a16:creationId xmlns:a16="http://schemas.microsoft.com/office/drawing/2014/main" id="{A1124786-AD64-6C49-B796-0BC40DBF29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43" b="-3273"/>
          <a:stretch/>
        </p:blipFill>
        <p:spPr>
          <a:xfrm>
            <a:off x="609600" y="0"/>
            <a:ext cx="11498094" cy="7092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C8EC6AAA-D4B5-0947-9C24-45BCD054F197}"/>
                  </a:ext>
                </a:extLst>
              </p14:cNvPr>
              <p14:cNvContentPartPr/>
              <p14:nvPr/>
            </p14:nvContentPartPr>
            <p14:xfrm>
              <a:off x="286880" y="6420034"/>
              <a:ext cx="134280" cy="360"/>
            </p14:xfrm>
          </p:contentPart>
        </mc:Choice>
        <mc:Fallback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C8EC6AAA-D4B5-0947-9C24-45BCD054F19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8880" y="6402034"/>
                <a:ext cx="1699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1447B0C8-4A7D-604E-B2B1-C13EC81ACE3C}"/>
                  </a:ext>
                </a:extLst>
              </p14:cNvPr>
              <p14:cNvContentPartPr/>
              <p14:nvPr/>
            </p14:nvContentPartPr>
            <p14:xfrm>
              <a:off x="257000" y="2889874"/>
              <a:ext cx="681480" cy="3542760"/>
            </p14:xfrm>
          </p:contentPart>
        </mc:Choice>
        <mc:Fallback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1447B0C8-4A7D-604E-B2B1-C13EC81ACE3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9000" y="2872234"/>
                <a:ext cx="717120" cy="35784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88B928E2-12CB-8C45-BA0E-4B305498F5F6}"/>
              </a:ext>
            </a:extLst>
          </p:cNvPr>
          <p:cNvSpPr txBox="1"/>
          <p:nvPr/>
        </p:nvSpPr>
        <p:spPr>
          <a:xfrm>
            <a:off x="1126920" y="2365829"/>
            <a:ext cx="878958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highlight>
                  <a:srgbClr val="FFFF00"/>
                </a:highlight>
                <a:latin typeface="Raleway" panose="020B0503030101060003" pitchFamily="34" charset="77"/>
              </a:rPr>
              <a:t>Cliccando su dettagli riunione abbiamo la possibilità</a:t>
            </a:r>
          </a:p>
          <a:p>
            <a:r>
              <a:rPr lang="it-IT" sz="2800" dirty="0">
                <a:highlight>
                  <a:srgbClr val="FFFF00"/>
                </a:highlight>
                <a:latin typeface="Raleway" panose="020B0503030101060003" pitchFamily="34" charset="77"/>
              </a:rPr>
              <a:t>di copiare il link di partecipazione alla riunione,</a:t>
            </a:r>
          </a:p>
          <a:p>
            <a:r>
              <a:rPr lang="it-IT" sz="2800" dirty="0">
                <a:highlight>
                  <a:srgbClr val="FFFF00"/>
                </a:highlight>
                <a:latin typeface="Raleway" panose="020B0503030101060003" pitchFamily="34" charset="77"/>
              </a:rPr>
              <a:t>per inviarlo ad altri invitati, o visualizzare file allegati</a:t>
            </a:r>
          </a:p>
          <a:p>
            <a:r>
              <a:rPr lang="it-IT" sz="2800" dirty="0">
                <a:highlight>
                  <a:srgbClr val="FFFF00"/>
                </a:highlight>
                <a:latin typeface="Raleway" panose="020B0503030101060003" pitchFamily="34" charset="77"/>
              </a:rPr>
              <a:t>all’evento in calendario.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CD03FB91-7527-6546-8C47-20BDF9798048}"/>
              </a:ext>
            </a:extLst>
          </p:cNvPr>
          <p:cNvGrpSpPr/>
          <p:nvPr/>
        </p:nvGrpSpPr>
        <p:grpSpPr>
          <a:xfrm>
            <a:off x="10527440" y="1544194"/>
            <a:ext cx="690840" cy="4480920"/>
            <a:chOff x="10527440" y="1544194"/>
            <a:chExt cx="690840" cy="4480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3B0755CD-A8C2-FE45-88FD-2C34A5A4B213}"/>
                    </a:ext>
                  </a:extLst>
                </p14:cNvPr>
                <p14:cNvContentPartPr/>
                <p14:nvPr/>
              </p14:nvContentPartPr>
              <p14:xfrm>
                <a:off x="10527440" y="1544194"/>
                <a:ext cx="554040" cy="4450320"/>
              </p14:xfrm>
            </p:contentPart>
          </mc:Choice>
          <mc:Fallback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3B0755CD-A8C2-FE45-88FD-2C34A5A4B21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509800" y="1526554"/>
                  <a:ext cx="589680" cy="448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EFBAC0A2-CBBF-3244-A8CA-AA26ED8A9FC8}"/>
                    </a:ext>
                  </a:extLst>
                </p14:cNvPr>
                <p14:cNvContentPartPr/>
                <p14:nvPr/>
              </p14:nvContentPartPr>
              <p14:xfrm>
                <a:off x="11012360" y="5818114"/>
                <a:ext cx="205920" cy="207000"/>
              </p14:xfrm>
            </p:contentPart>
          </mc:Choice>
          <mc:Fallback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EFBAC0A2-CBBF-3244-A8CA-AA26ED8A9FC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994720" y="5800474"/>
                  <a:ext cx="241560" cy="2426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54FEA01-3C6D-D445-97BA-A594003936DE}"/>
              </a:ext>
            </a:extLst>
          </p:cNvPr>
          <p:cNvSpPr txBox="1"/>
          <p:nvPr/>
        </p:nvSpPr>
        <p:spPr>
          <a:xfrm>
            <a:off x="2236321" y="980834"/>
            <a:ext cx="83359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highlight>
                  <a:srgbClr val="00FF00"/>
                </a:highlight>
                <a:latin typeface="Raleway" panose="020B0503030101060003" pitchFamily="34" charset="77"/>
              </a:rPr>
              <a:t>Cliccando su Presenta ora, possiamo condividere</a:t>
            </a:r>
          </a:p>
          <a:p>
            <a:r>
              <a:rPr lang="it-IT" sz="2800" dirty="0">
                <a:highlight>
                  <a:srgbClr val="00FF00"/>
                </a:highlight>
                <a:latin typeface="Raleway" panose="020B0503030101060003" pitchFamily="34" charset="77"/>
              </a:rPr>
              <a:t>Il nostro schermo con gli altri partecipanti.</a:t>
            </a:r>
          </a:p>
        </p:txBody>
      </p:sp>
    </p:spTree>
    <p:extLst>
      <p:ext uri="{BB962C8B-B14F-4D97-AF65-F5344CB8AC3E}">
        <p14:creationId xmlns:p14="http://schemas.microsoft.com/office/powerpoint/2010/main" val="732919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uomo, persona, interni&#10;&#10;Descrizione generata automaticamente">
            <a:extLst>
              <a:ext uri="{FF2B5EF4-FFF2-40B4-BE49-F238E27FC236}">
                <a16:creationId xmlns:a16="http://schemas.microsoft.com/office/drawing/2014/main" id="{AA4DEC66-D909-A948-8580-4A52CFC71D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21" b="914"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F31F7EB9-11ED-CB4C-A072-938C2D64E651}"/>
                  </a:ext>
                </a:extLst>
              </p14:cNvPr>
              <p14:cNvContentPartPr/>
              <p14:nvPr/>
            </p14:nvContentPartPr>
            <p14:xfrm>
              <a:off x="5692755" y="2448176"/>
              <a:ext cx="6233760" cy="4093200"/>
            </p14:xfrm>
          </p:contentPart>
        </mc:Choice>
        <mc:Fallback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F31F7EB9-11ED-CB4C-A072-938C2D64E65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74755" y="2430176"/>
                <a:ext cx="6269400" cy="412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92334676-F176-054F-8840-EA641687148D}"/>
                  </a:ext>
                </a:extLst>
              </p14:cNvPr>
              <p14:cNvContentPartPr/>
              <p14:nvPr/>
            </p14:nvContentPartPr>
            <p14:xfrm>
              <a:off x="11126955" y="6281096"/>
              <a:ext cx="748080" cy="587520"/>
            </p14:xfrm>
          </p:contentPart>
        </mc:Choice>
        <mc:Fallback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92334676-F176-054F-8840-EA641687148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108955" y="6263456"/>
                <a:ext cx="783720" cy="62316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id="{8A46581E-2823-694F-9996-CB03F65E9639}"/>
              </a:ext>
            </a:extLst>
          </p:cNvPr>
          <p:cNvSpPr txBox="1"/>
          <p:nvPr/>
        </p:nvSpPr>
        <p:spPr>
          <a:xfrm>
            <a:off x="2546065" y="2373765"/>
            <a:ext cx="3082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highlight>
                  <a:srgbClr val="FFFF00"/>
                </a:highlight>
                <a:latin typeface="Raleway" panose="020B0503030101060003" pitchFamily="34" charset="77"/>
              </a:rPr>
              <a:t>Apre menu azioni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C5DE4B6C-7206-9841-AF68-9606F4DC5822}"/>
                  </a:ext>
                </a:extLst>
              </p14:cNvPr>
              <p14:cNvContentPartPr/>
              <p14:nvPr/>
            </p14:nvContentPartPr>
            <p14:xfrm>
              <a:off x="6249505" y="4086587"/>
              <a:ext cx="2629080" cy="46080"/>
            </p14:xfrm>
          </p:contentPart>
        </mc:Choice>
        <mc:Fallback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C5DE4B6C-7206-9841-AF68-9606F4DC582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31505" y="4068587"/>
                <a:ext cx="2664720" cy="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2E798923-F9A0-8E47-9F74-DA0547410644}"/>
                  </a:ext>
                </a:extLst>
              </p14:cNvPr>
              <p14:cNvContentPartPr/>
              <p14:nvPr/>
            </p14:nvContentPartPr>
            <p14:xfrm>
              <a:off x="7456225" y="4430387"/>
              <a:ext cx="1413360" cy="875160"/>
            </p14:xfrm>
          </p:contentPart>
        </mc:Choice>
        <mc:Fallback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2E798923-F9A0-8E47-9F74-DA054741064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38585" y="4412387"/>
                <a:ext cx="1449000" cy="910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uppo 14">
            <a:extLst>
              <a:ext uri="{FF2B5EF4-FFF2-40B4-BE49-F238E27FC236}">
                <a16:creationId xmlns:a16="http://schemas.microsoft.com/office/drawing/2014/main" id="{CC0F2587-B017-944B-A489-62660BC94962}"/>
              </a:ext>
            </a:extLst>
          </p:cNvPr>
          <p:cNvGrpSpPr/>
          <p:nvPr/>
        </p:nvGrpSpPr>
        <p:grpSpPr>
          <a:xfrm>
            <a:off x="8691385" y="4037267"/>
            <a:ext cx="302760" cy="450000"/>
            <a:chOff x="8691385" y="4037267"/>
            <a:chExt cx="302760" cy="450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A7925D23-AA6F-5D41-AE7A-12D34B511521}"/>
                    </a:ext>
                  </a:extLst>
                </p14:cNvPr>
                <p14:cNvContentPartPr/>
                <p14:nvPr/>
              </p14:nvContentPartPr>
              <p14:xfrm>
                <a:off x="8691385" y="4393667"/>
                <a:ext cx="275400" cy="34200"/>
              </p14:xfrm>
            </p:contentPart>
          </mc:Choice>
          <mc:Fallback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A7925D23-AA6F-5D41-AE7A-12D34B51152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673745" y="4376027"/>
                  <a:ext cx="31104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3519E31E-E217-8140-82FB-DF273A9C4537}"/>
                    </a:ext>
                  </a:extLst>
                </p14:cNvPr>
                <p14:cNvContentPartPr/>
                <p14:nvPr/>
              </p14:nvContentPartPr>
              <p14:xfrm>
                <a:off x="8799745" y="4397267"/>
                <a:ext cx="149400" cy="90000"/>
              </p14:xfrm>
            </p:contentPart>
          </mc:Choice>
          <mc:Fallback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3519E31E-E217-8140-82FB-DF273A9C453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781745" y="4379627"/>
                  <a:ext cx="18504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B93D146F-05C5-FF4E-AB6B-F12D3B7E90A3}"/>
                    </a:ext>
                  </a:extLst>
                </p14:cNvPr>
                <p14:cNvContentPartPr/>
                <p14:nvPr/>
              </p14:nvContentPartPr>
              <p14:xfrm>
                <a:off x="8862385" y="4037267"/>
                <a:ext cx="131760" cy="90000"/>
              </p14:xfrm>
            </p:contentPart>
          </mc:Choice>
          <mc:Fallback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B93D146F-05C5-FF4E-AB6B-F12D3B7E90A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844385" y="4019627"/>
                  <a:ext cx="167400" cy="12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6F9B56AD-1ABF-7548-BBC5-9AB696A24481}"/>
              </a:ext>
            </a:extLst>
          </p:cNvPr>
          <p:cNvGrpSpPr/>
          <p:nvPr/>
        </p:nvGrpSpPr>
        <p:grpSpPr>
          <a:xfrm>
            <a:off x="7580785" y="3413027"/>
            <a:ext cx="1445760" cy="97560"/>
            <a:chOff x="7580785" y="3413027"/>
            <a:chExt cx="1445760" cy="97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F54CB118-6625-6142-A21D-3E46045DF710}"/>
                    </a:ext>
                  </a:extLst>
                </p14:cNvPr>
                <p14:cNvContentPartPr/>
                <p14:nvPr/>
              </p14:nvContentPartPr>
              <p14:xfrm>
                <a:off x="7580785" y="3435347"/>
                <a:ext cx="1411560" cy="75240"/>
              </p14:xfrm>
            </p:contentPart>
          </mc:Choice>
          <mc:Fallback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F54CB118-6625-6142-A21D-3E46045DF71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562785" y="3417707"/>
                  <a:ext cx="144720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CE2EA5C5-728B-7341-AC4B-5E38C7E23C1C}"/>
                    </a:ext>
                  </a:extLst>
                </p14:cNvPr>
                <p14:cNvContentPartPr/>
                <p14:nvPr/>
              </p14:nvContentPartPr>
              <p14:xfrm>
                <a:off x="8945545" y="3413027"/>
                <a:ext cx="81000" cy="68040"/>
              </p14:xfrm>
            </p:contentPart>
          </mc:Choice>
          <mc:Fallback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CE2EA5C5-728B-7341-AC4B-5E38C7E23C1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927905" y="3395387"/>
                  <a:ext cx="116640" cy="103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1885B07B-4446-B74B-A5BE-12598F7673BA}"/>
              </a:ext>
            </a:extLst>
          </p:cNvPr>
          <p:cNvGrpSpPr/>
          <p:nvPr/>
        </p:nvGrpSpPr>
        <p:grpSpPr>
          <a:xfrm>
            <a:off x="8116465" y="5724947"/>
            <a:ext cx="984600" cy="140040"/>
            <a:chOff x="8116465" y="5724947"/>
            <a:chExt cx="984600" cy="140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7B0103A2-20E0-9A49-84DF-C54A8E8BDDF4}"/>
                    </a:ext>
                  </a:extLst>
                </p14:cNvPr>
                <p14:cNvContentPartPr/>
                <p14:nvPr/>
              </p14:nvContentPartPr>
              <p14:xfrm>
                <a:off x="8116465" y="5816747"/>
                <a:ext cx="981360" cy="48240"/>
              </p14:xfrm>
            </p:contentPart>
          </mc:Choice>
          <mc:Fallback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7B0103A2-20E0-9A49-84DF-C54A8E8BDDF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098465" y="5798747"/>
                  <a:ext cx="101700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07D66CDD-65D7-BF4E-940B-E84C4612C320}"/>
                    </a:ext>
                  </a:extLst>
                </p14:cNvPr>
                <p14:cNvContentPartPr/>
                <p14:nvPr/>
              </p14:nvContentPartPr>
              <p14:xfrm>
                <a:off x="9057865" y="5724947"/>
                <a:ext cx="43200" cy="127080"/>
              </p14:xfrm>
            </p:contentPart>
          </mc:Choice>
          <mc:Fallback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07D66CDD-65D7-BF4E-940B-E84C4612C32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039865" y="5707307"/>
                  <a:ext cx="78840" cy="1627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A194569-B413-4343-B057-86A78A73D597}"/>
              </a:ext>
            </a:extLst>
          </p:cNvPr>
          <p:cNvSpPr txBox="1"/>
          <p:nvPr/>
        </p:nvSpPr>
        <p:spPr>
          <a:xfrm>
            <a:off x="2712349" y="3053075"/>
            <a:ext cx="6163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highlight>
                  <a:srgbClr val="00FFFF"/>
                </a:highlight>
                <a:latin typeface="Raleway" panose="020B0503030101060003" pitchFamily="34" charset="77"/>
              </a:rPr>
              <a:t>Permette di personalizzare la vista dei partecipanti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A7A7F94-4D44-0345-8B7B-B8D1C0296B99}"/>
              </a:ext>
            </a:extLst>
          </p:cNvPr>
          <p:cNvSpPr txBox="1"/>
          <p:nvPr/>
        </p:nvSpPr>
        <p:spPr>
          <a:xfrm>
            <a:off x="1912097" y="3665702"/>
            <a:ext cx="7114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highlight>
                  <a:srgbClr val="FF0000"/>
                </a:highlight>
                <a:latin typeface="Raleway" panose="020B0503030101060003" pitchFamily="34" charset="77"/>
              </a:rPr>
              <a:t>Permette di modificare lo sfondo per aumentare la privacy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133EE01-0829-B844-B601-FAB5C314C753}"/>
              </a:ext>
            </a:extLst>
          </p:cNvPr>
          <p:cNvSpPr txBox="1"/>
          <p:nvPr/>
        </p:nvSpPr>
        <p:spPr>
          <a:xfrm>
            <a:off x="1585775" y="4970349"/>
            <a:ext cx="59073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highlight>
                  <a:srgbClr val="00FF00"/>
                </a:highlight>
                <a:latin typeface="Raleway" panose="020B0503030101060003" pitchFamily="34" charset="77"/>
              </a:rPr>
              <a:t>Permette di inserire dei sottotitoli in tempo reale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6F00EC3-DDBF-8347-B357-168949A28081}"/>
              </a:ext>
            </a:extLst>
          </p:cNvPr>
          <p:cNvSpPr txBox="1"/>
          <p:nvPr/>
        </p:nvSpPr>
        <p:spPr>
          <a:xfrm>
            <a:off x="1912097" y="5549950"/>
            <a:ext cx="6117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highlight>
                  <a:srgbClr val="FF00FF"/>
                </a:highlight>
                <a:latin typeface="Raleway" panose="020B0503030101060003" pitchFamily="34" charset="77"/>
              </a:rPr>
              <a:t>Permette di selezionare microfono e videocamera</a:t>
            </a:r>
          </a:p>
        </p:txBody>
      </p:sp>
    </p:spTree>
    <p:extLst>
      <p:ext uri="{BB962C8B-B14F-4D97-AF65-F5344CB8AC3E}">
        <p14:creationId xmlns:p14="http://schemas.microsoft.com/office/powerpoint/2010/main" val="827716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persona, uomo, interni&#10;&#10;Descrizione generata automaticamente">
            <a:extLst>
              <a:ext uri="{FF2B5EF4-FFF2-40B4-BE49-F238E27FC236}">
                <a16:creationId xmlns:a16="http://schemas.microsoft.com/office/drawing/2014/main" id="{DE2B57D5-7305-8343-AF96-E087A8196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B2C1F87-049C-2A46-84A3-C03B1E841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649" y="1828799"/>
            <a:ext cx="2799626" cy="248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66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persona, uomo, interni&#10;&#10;Descrizione generata automaticamente">
            <a:extLst>
              <a:ext uri="{FF2B5EF4-FFF2-40B4-BE49-F238E27FC236}">
                <a16:creationId xmlns:a16="http://schemas.microsoft.com/office/drawing/2014/main" id="{DE2B57D5-7305-8343-AF96-E087A8196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B9117F52-285F-2D40-BBEF-839C4289000A}"/>
                  </a:ext>
                </a:extLst>
              </p14:cNvPr>
              <p14:cNvContentPartPr/>
              <p14:nvPr/>
            </p14:nvContentPartPr>
            <p14:xfrm rot="20906001">
              <a:off x="7610231" y="3567016"/>
              <a:ext cx="1133976" cy="2722623"/>
            </p14:xfrm>
          </p:contentPart>
        </mc:Choice>
        <mc:Fallback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B9117F52-285F-2D40-BBEF-839C4289000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20906001">
                <a:off x="7592231" y="3549016"/>
                <a:ext cx="1169615" cy="2758262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uppo 4">
            <a:extLst>
              <a:ext uri="{FF2B5EF4-FFF2-40B4-BE49-F238E27FC236}">
                <a16:creationId xmlns:a16="http://schemas.microsoft.com/office/drawing/2014/main" id="{F9593B34-8DBF-E748-90A1-C06D11CD5C35}"/>
              </a:ext>
            </a:extLst>
          </p:cNvPr>
          <p:cNvGrpSpPr/>
          <p:nvPr/>
        </p:nvGrpSpPr>
        <p:grpSpPr>
          <a:xfrm>
            <a:off x="5282225" y="4027216"/>
            <a:ext cx="222120" cy="2134440"/>
            <a:chOff x="5282225" y="4027216"/>
            <a:chExt cx="222120" cy="2134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4514078C-1F90-A546-9EE7-C59341C3CD1E}"/>
                    </a:ext>
                  </a:extLst>
                </p14:cNvPr>
                <p14:cNvContentPartPr/>
                <p14:nvPr/>
              </p14:nvContentPartPr>
              <p14:xfrm>
                <a:off x="5352785" y="4027216"/>
                <a:ext cx="79920" cy="2114280"/>
              </p14:xfrm>
            </p:contentPart>
          </mc:Choice>
          <mc:Fallback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4514078C-1F90-A546-9EE7-C59341C3CD1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335145" y="4009216"/>
                  <a:ext cx="115560" cy="214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52C968EA-417E-174A-89B5-7872ADDF99EE}"/>
                    </a:ext>
                  </a:extLst>
                </p14:cNvPr>
                <p14:cNvContentPartPr/>
                <p14:nvPr/>
              </p14:nvContentPartPr>
              <p14:xfrm>
                <a:off x="5282225" y="6026296"/>
                <a:ext cx="222120" cy="135360"/>
              </p14:xfrm>
            </p:contentPart>
          </mc:Choice>
          <mc:Fallback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52C968EA-417E-174A-89B5-7872ADDF99E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264225" y="6008296"/>
                  <a:ext cx="257760" cy="171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6199ECF-BF1F-874D-9999-F5AD3080E769}"/>
              </a:ext>
            </a:extLst>
          </p:cNvPr>
          <p:cNvSpPr txBox="1"/>
          <p:nvPr/>
        </p:nvSpPr>
        <p:spPr>
          <a:xfrm>
            <a:off x="3590516" y="2320651"/>
            <a:ext cx="413286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>
                <a:highlight>
                  <a:srgbClr val="FFFF00"/>
                </a:highlight>
                <a:latin typeface="Raleway" panose="020B0503030101060003" pitchFamily="34" charset="77"/>
              </a:rPr>
              <a:t>Permette di visualizzare</a:t>
            </a:r>
          </a:p>
          <a:p>
            <a:pPr algn="ctr"/>
            <a:r>
              <a:rPr lang="it-IT" sz="2800" dirty="0">
                <a:highlight>
                  <a:srgbClr val="FFFF00"/>
                </a:highlight>
                <a:latin typeface="Raleway" panose="020B0503030101060003" pitchFamily="34" charset="77"/>
              </a:rPr>
              <a:t>i partecipanti</a:t>
            </a:r>
          </a:p>
          <a:p>
            <a:pPr algn="ctr"/>
            <a:r>
              <a:rPr lang="it-IT" sz="2800" dirty="0">
                <a:highlight>
                  <a:srgbClr val="FFFF00"/>
                </a:highlight>
                <a:latin typeface="Raleway" panose="020B0503030101060003" pitchFamily="34" charset="77"/>
              </a:rPr>
              <a:t>e invitarne di nuovi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FB43C16-FC76-E646-A612-C17A4EEE7586}"/>
              </a:ext>
            </a:extLst>
          </p:cNvPr>
          <p:cNvSpPr txBox="1"/>
          <p:nvPr/>
        </p:nvSpPr>
        <p:spPr>
          <a:xfrm>
            <a:off x="7957957" y="2585777"/>
            <a:ext cx="38090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>
                <a:highlight>
                  <a:srgbClr val="00FFFF"/>
                </a:highlight>
                <a:latin typeface="Raleway" panose="020B0503030101060003" pitchFamily="34" charset="77"/>
              </a:rPr>
              <a:t>Permette di registrare</a:t>
            </a:r>
          </a:p>
          <a:p>
            <a:pPr algn="ctr"/>
            <a:r>
              <a:rPr lang="it-IT" sz="2800" dirty="0">
                <a:highlight>
                  <a:srgbClr val="00FFFF"/>
                </a:highlight>
                <a:latin typeface="Raleway" panose="020B0503030101060003" pitchFamily="34" charset="77"/>
              </a:rPr>
              <a:t>la </a:t>
            </a:r>
            <a:r>
              <a:rPr lang="it-IT" sz="2800" dirty="0" err="1">
                <a:highlight>
                  <a:srgbClr val="00FFFF"/>
                </a:highlight>
                <a:latin typeface="Raleway" panose="020B0503030101060003" pitchFamily="34" charset="77"/>
              </a:rPr>
              <a:t>videoriunione</a:t>
            </a:r>
            <a:endParaRPr lang="it-IT" sz="2800" dirty="0">
              <a:highlight>
                <a:srgbClr val="00FFFF"/>
              </a:highlight>
              <a:latin typeface="Raleway" panose="020B0503030101060003" pitchFamily="34" charset="77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58077B7F-EFA1-B241-A301-524E633D94CD}"/>
                  </a:ext>
                </a:extLst>
              </p14:cNvPr>
              <p14:cNvContentPartPr/>
              <p14:nvPr/>
            </p14:nvContentPartPr>
            <p14:xfrm rot="20667930">
              <a:off x="10784213" y="5174498"/>
              <a:ext cx="131760" cy="1069560"/>
            </p14:xfrm>
          </p:contentPart>
        </mc:Choice>
        <mc:Fallback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58077B7F-EFA1-B241-A301-524E633D94C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 rot="20667930">
                <a:off x="10766213" y="5156498"/>
                <a:ext cx="167400" cy="110520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E2183C5-6587-2449-92DE-CBCC55AC977E}"/>
              </a:ext>
            </a:extLst>
          </p:cNvPr>
          <p:cNvSpPr txBox="1"/>
          <p:nvPr/>
        </p:nvSpPr>
        <p:spPr>
          <a:xfrm>
            <a:off x="8859977" y="4027216"/>
            <a:ext cx="28680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  <a:highlight>
                  <a:srgbClr val="0000FF"/>
                </a:highlight>
                <a:latin typeface="Raleway" panose="020B0503030101060003" pitchFamily="34" charset="77"/>
              </a:rPr>
              <a:t>Permette di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  <a:highlight>
                  <a:srgbClr val="0000FF"/>
                </a:highlight>
                <a:latin typeface="Raleway" panose="020B0503030101060003" pitchFamily="34" charset="77"/>
              </a:rPr>
              <a:t>chiudere/uscire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  <a:highlight>
                  <a:srgbClr val="0000FF"/>
                </a:highlight>
                <a:latin typeface="Raleway" panose="020B0503030101060003" pitchFamily="34" charset="77"/>
              </a:rPr>
              <a:t>dalla videoconferenza.</a:t>
            </a:r>
          </a:p>
        </p:txBody>
      </p:sp>
    </p:spTree>
    <p:extLst>
      <p:ext uri="{BB962C8B-B14F-4D97-AF65-F5344CB8AC3E}">
        <p14:creationId xmlns:p14="http://schemas.microsoft.com/office/powerpoint/2010/main" val="910694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interni, persona, elettronico&#10;&#10;Descrizione generata automaticamente">
            <a:extLst>
              <a:ext uri="{FF2B5EF4-FFF2-40B4-BE49-F238E27FC236}">
                <a16:creationId xmlns:a16="http://schemas.microsoft.com/office/drawing/2014/main" id="{6190997B-E03A-7A4E-8C20-1BDA38522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F852654D-5165-9643-A4ED-DA142122BD43}"/>
              </a:ext>
            </a:extLst>
          </p:cNvPr>
          <p:cNvGrpSpPr/>
          <p:nvPr/>
        </p:nvGrpSpPr>
        <p:grpSpPr>
          <a:xfrm>
            <a:off x="6167122" y="5317775"/>
            <a:ext cx="856080" cy="1009440"/>
            <a:chOff x="6167122" y="5317775"/>
            <a:chExt cx="856080" cy="1009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5DD08044-D6FD-AE48-B03F-9980209D4522}"/>
                    </a:ext>
                  </a:extLst>
                </p14:cNvPr>
                <p14:cNvContentPartPr/>
                <p14:nvPr/>
              </p14:nvContentPartPr>
              <p14:xfrm>
                <a:off x="6181882" y="5317775"/>
                <a:ext cx="841320" cy="999360"/>
              </p14:xfrm>
            </p:contentPart>
          </mc:Choice>
          <mc:Fallback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5DD08044-D6FD-AE48-B03F-9980209D452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164242" y="5299775"/>
                  <a:ext cx="876960" cy="10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8837D584-8C9E-F744-9CD1-5711AAA33A32}"/>
                    </a:ext>
                  </a:extLst>
                </p14:cNvPr>
                <p14:cNvContentPartPr/>
                <p14:nvPr/>
              </p14:nvContentPartPr>
              <p14:xfrm>
                <a:off x="6167122" y="6189695"/>
                <a:ext cx="124200" cy="137520"/>
              </p14:xfrm>
            </p:contentPart>
          </mc:Choice>
          <mc:Fallback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8837D584-8C9E-F744-9CD1-5711AAA33A3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149122" y="6172055"/>
                  <a:ext cx="159840" cy="1731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479EA06-750B-EC4C-98AF-6AC7C31415DA}"/>
              </a:ext>
            </a:extLst>
          </p:cNvPr>
          <p:cNvSpPr txBox="1"/>
          <p:nvPr/>
        </p:nvSpPr>
        <p:spPr>
          <a:xfrm>
            <a:off x="5432705" y="3952101"/>
            <a:ext cx="413286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highlight>
                  <a:srgbClr val="FF0000"/>
                </a:highlight>
                <a:latin typeface="Raleway" panose="020B0503030101060003" pitchFamily="34" charset="77"/>
              </a:rPr>
              <a:t>Permette di visualizzare</a:t>
            </a:r>
          </a:p>
          <a:p>
            <a:pPr algn="ctr"/>
            <a:r>
              <a:rPr lang="it-IT" sz="2800" dirty="0">
                <a:solidFill>
                  <a:schemeClr val="bg1"/>
                </a:solidFill>
                <a:highlight>
                  <a:srgbClr val="FF0000"/>
                </a:highlight>
                <a:latin typeface="Raleway" panose="020B0503030101060003" pitchFamily="34" charset="77"/>
              </a:rPr>
              <a:t>i messaggi</a:t>
            </a:r>
          </a:p>
          <a:p>
            <a:pPr algn="ctr"/>
            <a:r>
              <a:rPr lang="it-IT" sz="2800" dirty="0">
                <a:solidFill>
                  <a:schemeClr val="bg1"/>
                </a:solidFill>
                <a:highlight>
                  <a:srgbClr val="FF0000"/>
                </a:highlight>
                <a:latin typeface="Raleway" panose="020B0503030101060003" pitchFamily="34" charset="77"/>
              </a:rPr>
              <a:t>e inviarne di nuovi</a:t>
            </a:r>
          </a:p>
        </p:txBody>
      </p:sp>
    </p:spTree>
    <p:extLst>
      <p:ext uri="{BB962C8B-B14F-4D97-AF65-F5344CB8AC3E}">
        <p14:creationId xmlns:p14="http://schemas.microsoft.com/office/powerpoint/2010/main" val="3449945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persona, interni, parete&#10;&#10;Descrizione generata automaticamente">
            <a:extLst>
              <a:ext uri="{FF2B5EF4-FFF2-40B4-BE49-F238E27FC236}">
                <a16:creationId xmlns:a16="http://schemas.microsoft.com/office/drawing/2014/main" id="{FC1A3245-2D03-364F-A83C-9EBE15176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B24A157-E213-FA47-84E3-504CF504D15F}"/>
              </a:ext>
            </a:extLst>
          </p:cNvPr>
          <p:cNvSpPr txBox="1"/>
          <p:nvPr/>
        </p:nvSpPr>
        <p:spPr>
          <a:xfrm>
            <a:off x="938005" y="1977751"/>
            <a:ext cx="98379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>
                <a:highlight>
                  <a:srgbClr val="FFFF00"/>
                </a:highlight>
                <a:latin typeface="Raleway" panose="020B0503030101060003" pitchFamily="34" charset="77"/>
              </a:rPr>
              <a:t>Cliccando su Sicurezza abbiamo la possibilità di impostare</a:t>
            </a:r>
          </a:p>
          <a:p>
            <a:pPr algn="ctr"/>
            <a:r>
              <a:rPr lang="it-IT" sz="2800" dirty="0">
                <a:highlight>
                  <a:srgbClr val="FFFF00"/>
                </a:highlight>
                <a:latin typeface="Raleway" panose="020B0503030101060003" pitchFamily="34" charset="77"/>
              </a:rPr>
              <a:t>alcuni parametri sull’interazione dei partecipanti</a:t>
            </a:r>
          </a:p>
        </p:txBody>
      </p:sp>
    </p:spTree>
    <p:extLst>
      <p:ext uri="{BB962C8B-B14F-4D97-AF65-F5344CB8AC3E}">
        <p14:creationId xmlns:p14="http://schemas.microsoft.com/office/powerpoint/2010/main" val="35271968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199</Words>
  <Application>Microsoft Macintosh PowerPoint</Application>
  <PresentationFormat>Widescreen</PresentationFormat>
  <Paragraphs>47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Raleway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Ciccio Bolab</dc:creator>
  <cp:lastModifiedBy>Ciccio Bolab</cp:lastModifiedBy>
  <cp:revision>7</cp:revision>
  <dcterms:created xsi:type="dcterms:W3CDTF">2021-02-22T15:43:46Z</dcterms:created>
  <dcterms:modified xsi:type="dcterms:W3CDTF">2021-02-22T16:42:14Z</dcterms:modified>
</cp:coreProperties>
</file>